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94" r:id="rId6"/>
    <p:sldMasterId id="2147483830" r:id="rId7"/>
    <p:sldMasterId id="2147483870" r:id="rId8"/>
    <p:sldMasterId id="2147483905" r:id="rId9"/>
    <p:sldMasterId id="2147483916" r:id="rId10"/>
    <p:sldMasterId id="2147483942" r:id="rId11"/>
  </p:sldMasterIdLst>
  <p:notesMasterIdLst>
    <p:notesMasterId r:id="rId39"/>
  </p:notesMasterIdLst>
  <p:handoutMasterIdLst>
    <p:handoutMasterId r:id="rId40"/>
  </p:handoutMasterIdLst>
  <p:sldIdLst>
    <p:sldId id="342" r:id="rId12"/>
    <p:sldId id="2147480958" r:id="rId13"/>
    <p:sldId id="3693" r:id="rId14"/>
    <p:sldId id="2147480976" r:id="rId15"/>
    <p:sldId id="2147480962" r:id="rId16"/>
    <p:sldId id="2147480966" r:id="rId17"/>
    <p:sldId id="2147480969" r:id="rId18"/>
    <p:sldId id="2147480977" r:id="rId19"/>
    <p:sldId id="3697" r:id="rId20"/>
    <p:sldId id="3696" r:id="rId21"/>
    <p:sldId id="2147480973" r:id="rId22"/>
    <p:sldId id="2147480978" r:id="rId23"/>
    <p:sldId id="3695" r:id="rId24"/>
    <p:sldId id="2147480963" r:id="rId25"/>
    <p:sldId id="2147480979" r:id="rId26"/>
    <p:sldId id="2147480964" r:id="rId27"/>
    <p:sldId id="2147480965" r:id="rId28"/>
    <p:sldId id="2147480968" r:id="rId29"/>
    <p:sldId id="2147480972" r:id="rId30"/>
    <p:sldId id="2147480981" r:id="rId31"/>
    <p:sldId id="2147480983" r:id="rId32"/>
    <p:sldId id="2147480984" r:id="rId33"/>
    <p:sldId id="2147480986" r:id="rId34"/>
    <p:sldId id="2147480987" r:id="rId35"/>
    <p:sldId id="2147480985" r:id="rId36"/>
    <p:sldId id="2147480980" r:id="rId37"/>
    <p:sldId id="2147480975" r:id="rId38"/>
  </p:sldIdLst>
  <p:sldSz cx="12192000" cy="6858000"/>
  <p:notesSz cx="6858000" cy="9144000"/>
  <p:custDataLst>
    <p:tags r:id="rId41"/>
  </p:custDataLst>
  <p:defaultTextStyle>
    <a:defPPr>
      <a:defRPr lang="en-US"/>
    </a:defPPr>
    <a:lvl1pPr marL="288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1pPr>
    <a:lvl2pPr marL="576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2pPr>
    <a:lvl3pPr marL="864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1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5pPr>
    <a:lvl6pPr marL="576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6pPr>
    <a:lvl7pPr marL="864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9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óley Reynisdóttir" initials="SR" lastIdx="1" clrIdx="0">
    <p:extLst>
      <p:ext uri="{19B8F6BF-5375-455C-9EA6-DF929625EA0E}">
        <p15:presenceInfo xmlns:p15="http://schemas.microsoft.com/office/powerpoint/2012/main" userId="S::soleyra@islandsbanki.is::b0f7e1e8-c2e6-4872-9473-c856290c10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3C5E"/>
    <a:srgbClr val="B2B4B2"/>
    <a:srgbClr val="DC1E35"/>
    <a:srgbClr val="665C6B"/>
    <a:srgbClr val="CFD1CF"/>
    <a:srgbClr val="F59020"/>
    <a:srgbClr val="00A6B9"/>
    <a:srgbClr val="A6A89D"/>
    <a:srgbClr val="37AE93"/>
    <a:srgbClr val="A0AC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9" autoAdjust="0"/>
    <p:restoredTop sz="57595" autoAdjust="0"/>
  </p:normalViewPr>
  <p:slideViewPr>
    <p:cSldViewPr snapToGrid="0">
      <p:cViewPr varScale="1">
        <p:scale>
          <a:sx n="84" d="100"/>
          <a:sy n="84" d="100"/>
        </p:scale>
        <p:origin x="3276" y="28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notesMaster" Target="notesMasters/notesMaster1.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commentAuthors" Target="commentAuthor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6.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presProps" Target="presProps.xml"/><Relationship Id="rId8" Type="http://schemas.openxmlformats.org/officeDocument/2006/relationships/slideMaster" Target="slideMasters/slideMaster4.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08/12/2025</a:t>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08/12/2025</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Staðan á fasteignamarkaði er fyrir margar sakir áhugaverð akkurat núna. </a:t>
            </a:r>
          </a:p>
          <a:p>
            <a:r>
              <a:rPr lang="is-IS" dirty="0"/>
              <a:t>Við höfum heyrt allsskonar sögusagnir um frost á fasteignamarkaði eða spár um verri horfur fram á við og Seðlabankinn sjálfur talar um að hægst hafi töluvert á fasteignamarkaðinum. </a:t>
            </a:r>
          </a:p>
          <a:p>
            <a:r>
              <a:rPr lang="is-IS" dirty="0"/>
              <a:t>Í þessum fyrirlestri ætla ég að fara yfir stöðuna á markaði skoða hvar við stöndum í markaðsferlinum, hvernig framboð eigna hefur verið að þróast, hvernig tilteknar eignir eru að seljast og að lokum kanna hvort það sé ójafnvægi á framboð og eftirspurnarhliðinni.</a:t>
            </a:r>
          </a:p>
          <a:p>
            <a:endParaRPr lang="is-IS" dirty="0"/>
          </a:p>
          <a:p>
            <a:r>
              <a:rPr lang="is-IS" dirty="0"/>
              <a:t>Mig langar að taka það fram áður en við byrjum að þessi greining fer bara ofan í stöðuna eins og hún er á Höfuðborgarsvæðinu, það getur verið erfitt að blanda saman fleiri landssvæðum útaf mismunandi aðstæðum á hverjum stað, þannig að í dag erum við bara að fókusera á höfuðborgarsvæðið.</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E20AD-8524-004D-ACB0-F277763277D3}" type="slidenum">
              <a:rPr kumimoji="0" lang="en-I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29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Á sama tíma og fjöldi nýbygginga hefur staðið í stað síðustu tvö árin eða svo, þá hefur verðið á þeim líka verið mjög stöðugt síðasta árið.</a:t>
            </a:r>
          </a:p>
          <a:p>
            <a:r>
              <a:rPr lang="is-IS" dirty="0"/>
              <a:t>Fyrir eldri byggingarnar, þar sem framboðið hefur verið að aukast, þá hefur ásett verð líka verið að hækka töluvert, eða um 5.4% milli ára.</a:t>
            </a:r>
          </a:p>
          <a:p>
            <a:endParaRPr lang="is-IS" dirty="0"/>
          </a:p>
          <a:p>
            <a:r>
              <a:rPr lang="is-IS" dirty="0"/>
              <a:t>Ég velti fyrir mér hversu réttlætanleg þessi hækkun á eldri byggingum er, því nú er svo komið að verðbilið milli nýbygginga og eldri bygginga hefur sjaldan verið eins lítið.</a:t>
            </a:r>
          </a:p>
          <a:p>
            <a:r>
              <a:rPr lang="is-IS" dirty="0"/>
              <a:t>Spurningin er, hvað gerist þegar þessi tvö verð lángast enn frekar, gefur verðið á eldri byggingum eftir, eða kemur verðið á nýbyggingum til með að hækka til að búa til réttlætanlegt bil þarna á milli?</a:t>
            </a:r>
          </a:p>
          <a:p>
            <a:r>
              <a:rPr lang="is-IS" dirty="0"/>
              <a:t>Mig grunar að fyrst um sinn, allra helst þar sem framboð eldri bygginga hefur verið að aukast, að þá sé ekki réttlætanlegt að verðbilið þarna á milli haldi áfram að minnka.</a:t>
            </a:r>
          </a:p>
          <a:p>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10</a:t>
            </a:fld>
            <a:endParaRPr lang="en-GB"/>
          </a:p>
        </p:txBody>
      </p:sp>
    </p:spTree>
    <p:extLst>
      <p:ext uri="{BB962C8B-B14F-4D97-AF65-F5344CB8AC3E}">
        <p14:creationId xmlns:p14="http://schemas.microsoft.com/office/powerpoint/2010/main" val="9348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Hitt er síðan hvar allt þetta framboð eigna er, þessi uppsöfnun virðist ekki vera að gerast allstaðar.</a:t>
            </a:r>
          </a:p>
          <a:p>
            <a:endParaRPr lang="is-IS" dirty="0"/>
          </a:p>
          <a:p>
            <a:r>
              <a:rPr lang="is-IS" dirty="0"/>
              <a:t>Ef við skoðum framboð eigna á Seltjarnarnesi, þá eru þær bara í sögulegu meðaltali. Sama á við um mosfellsbæ, jafnvel eitthvað lægra ef eitthvað er.</a:t>
            </a:r>
          </a:p>
          <a:p>
            <a:endParaRPr lang="is-IS" dirty="0"/>
          </a:p>
          <a:p>
            <a:r>
              <a:rPr lang="is-IS" dirty="0"/>
              <a:t>Garðabær og Kópavogur eru sirka að hegða sér eins, þar hefur framboðið bara náð fyrri styrk frá því fyrir COVID og alls ekki aukist neitt óeðlilega mikið, sérstaklega ekki ef horft er til mannfjöldaaukningar á tímabilinu.</a:t>
            </a:r>
          </a:p>
          <a:p>
            <a:endParaRPr lang="is-IS" dirty="0"/>
          </a:p>
          <a:p>
            <a:r>
              <a:rPr lang="is-IS" dirty="0"/>
              <a:t>Síðan er það Hafnarfjörður, þar er allt aðra sögu að segja. Framboðið var svona í kringum 100 eignir, en í dag er það rúmlega 700. Þessi mikla framboðsaukning í Hafnarfirði er að miklu leiti vegna þess hvenær uppbygging og stærð Hamraneshverfisins fór af stað.</a:t>
            </a:r>
          </a:p>
          <a:p>
            <a:endParaRPr lang="is-IS" dirty="0"/>
          </a:p>
          <a:p>
            <a:r>
              <a:rPr lang="is-IS" dirty="0"/>
              <a:t>Reykjavík er síðan með langmesta framboðið, enda langstærsta bæjarfélagið af þessum sex. Þar höfum við líka við að sjá nokkra aukningu, en þó ekkert í líkingu við aukninguna í Hafnarfirði.</a:t>
            </a:r>
          </a:p>
          <a:p>
            <a:endParaRPr lang="is-IS" dirty="0"/>
          </a:p>
          <a:p>
            <a:r>
              <a:rPr lang="is-IS" dirty="0"/>
              <a:t>Við sjáum því að framboðið er á mjög góðum stað í 4 af 6 bæjarfélögum á höfuðborgarsvæðinu, eitt er með nokkra aukningu og eitt er með óvenjulega mikið framboð.</a:t>
            </a:r>
          </a:p>
          <a:p>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11</a:t>
            </a:fld>
            <a:endParaRPr lang="en-GB"/>
          </a:p>
        </p:txBody>
      </p:sp>
    </p:spTree>
    <p:extLst>
      <p:ext uri="{BB962C8B-B14F-4D97-AF65-F5344CB8AC3E}">
        <p14:creationId xmlns:p14="http://schemas.microsoft.com/office/powerpoint/2010/main" val="334859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D6443-6A07-C29D-23C8-1B913A71F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D6F90-37C5-CA7C-FD26-E96A47B8F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D5296-D0D4-CA1B-F4ED-AD4096FC413B}"/>
              </a:ext>
            </a:extLst>
          </p:cNvPr>
          <p:cNvSpPr>
            <a:spLocks noGrp="1"/>
          </p:cNvSpPr>
          <p:nvPr>
            <p:ph type="body" idx="1"/>
          </p:nvPr>
        </p:nvSpPr>
        <p:spPr/>
        <p:txBody>
          <a:bodyPr/>
          <a:lstStyle/>
          <a:p>
            <a:endParaRPr lang="is-IS" dirty="0"/>
          </a:p>
          <a:p>
            <a:r>
              <a:rPr lang="is-IS" dirty="0"/>
              <a:t>Framboðið er að minnsta kosti til staðar, en það má alveg færa rök fyrir því að það sé í hærra lagi. Þegar við skoðum ofan í gögnin sjáum við það hins vegar að flest bæjarfélög á Höfuðborgarsvæðinu er bara á sæmilegum stað.</a:t>
            </a:r>
          </a:p>
          <a:p>
            <a:r>
              <a:rPr lang="is-IS" dirty="0"/>
              <a:t>Færum okkur þá ofan í hvernig gengur að selja eignir og hversu langan tíma það hefur tekið.</a:t>
            </a:r>
          </a:p>
        </p:txBody>
      </p:sp>
      <p:sp>
        <p:nvSpPr>
          <p:cNvPr id="4" name="Slide Number Placeholder 3">
            <a:extLst>
              <a:ext uri="{FF2B5EF4-FFF2-40B4-BE49-F238E27FC236}">
                <a16:creationId xmlns:a16="http://schemas.microsoft.com/office/drawing/2014/main" id="{57B3E31D-4E5A-D2D3-72FB-CF15EA9CC441}"/>
              </a:ext>
            </a:extLst>
          </p:cNvPr>
          <p:cNvSpPr>
            <a:spLocks noGrp="1"/>
          </p:cNvSpPr>
          <p:nvPr>
            <p:ph type="sldNum" sz="quarter" idx="5"/>
          </p:nvPr>
        </p:nvSpPr>
        <p:spPr/>
        <p:txBody>
          <a:bodyPr/>
          <a:lstStyle/>
          <a:p>
            <a:fld id="{A16CFAD1-D197-4A88-B173-A6412E995EE5}" type="slidenum">
              <a:rPr lang="en-GB" smtClean="0"/>
              <a:pPr/>
              <a:t>12</a:t>
            </a:fld>
            <a:endParaRPr lang="en-GB"/>
          </a:p>
        </p:txBody>
      </p:sp>
    </p:spTree>
    <p:extLst>
      <p:ext uri="{BB962C8B-B14F-4D97-AF65-F5344CB8AC3E}">
        <p14:creationId xmlns:p14="http://schemas.microsoft.com/office/powerpoint/2010/main" val="353819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Hérna erum við að bera saman hversu lengi þær eignir sem eru á markaði hafa verið þar, skipt niður eftir nýbyggingum og eldri byggingum.</a:t>
            </a:r>
          </a:p>
          <a:p>
            <a:r>
              <a:rPr lang="is-IS" dirty="0"/>
              <a:t>Við sjáum að eldri byggingar hafa verið á markaði í að meðaltali 120 daga, sem er rétt yfir langtíma meðaltali. Þetta getur vissulega verið útaf því það er ennþá framboðsaukning á eldri eignum og því reglulega að bætast inn nýjar eignir sem hafa verið í skamman tíma á markaðinum.</a:t>
            </a:r>
          </a:p>
          <a:p>
            <a:endParaRPr lang="is-IS" dirty="0"/>
          </a:p>
          <a:p>
            <a:r>
              <a:rPr lang="is-IS" dirty="0"/>
              <a:t>Þegar við horfum hins vegar á nýjar byggingar þá er ekki alveg sömu sögu að segja. Við sjáum að þar að meðal auglýsing í dag hefur verið rétt tæplega 300 daga á markaði, og virðist halda áram að hækka.</a:t>
            </a:r>
          </a:p>
          <a:p>
            <a:endParaRPr lang="is-IS" dirty="0"/>
          </a:p>
          <a:p>
            <a:r>
              <a:rPr lang="is-IS" dirty="0"/>
              <a:t>Við getum líka borið tíman sem eignir hafa verið í sölu saman við tíman sem það tekur að meðaltali að selja eignir</a:t>
            </a:r>
          </a:p>
        </p:txBody>
      </p:sp>
      <p:sp>
        <p:nvSpPr>
          <p:cNvPr id="4" name="Slide Number Placeholder 3"/>
          <p:cNvSpPr>
            <a:spLocks noGrp="1"/>
          </p:cNvSpPr>
          <p:nvPr>
            <p:ph type="sldNum" sz="quarter" idx="5"/>
          </p:nvPr>
        </p:nvSpPr>
        <p:spPr/>
        <p:txBody>
          <a:bodyPr/>
          <a:lstStyle/>
          <a:p>
            <a:fld id="{A16CFAD1-D197-4A88-B173-A6412E995EE5}" type="slidenum">
              <a:rPr lang="en-GB" smtClean="0"/>
              <a:pPr/>
              <a:t>13</a:t>
            </a:fld>
            <a:endParaRPr lang="en-GB"/>
          </a:p>
        </p:txBody>
      </p:sp>
    </p:spTree>
    <p:extLst>
      <p:ext uri="{BB962C8B-B14F-4D97-AF65-F5344CB8AC3E}">
        <p14:creationId xmlns:p14="http://schemas.microsoft.com/office/powerpoint/2010/main" val="566138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En það er einmitt myndin sem við sjáum hér.</a:t>
            </a:r>
          </a:p>
          <a:p>
            <a:r>
              <a:rPr lang="is-IS" dirty="0"/>
              <a:t>Hér berum við saman tíma sem eignir hafa veirð auglýstar og tímann sem eignir hafa verið auglýstar áður en þær seljast.</a:t>
            </a:r>
          </a:p>
          <a:p>
            <a:r>
              <a:rPr lang="is-IS" dirty="0"/>
              <a:t>Ef við byrjun á vinstri myndinni sem sýnir eldri byggingar, þá sjáum við að meðal auglýsingin hefur verið sirka jafn lengi uppi og sá tími sem það tekur að meðaltali að selja fasteign. Þetta bendir til þess að það sé jafnvægi á þessum hluta markaðarinns.</a:t>
            </a:r>
          </a:p>
          <a:p>
            <a:endParaRPr lang="is-IS" dirty="0"/>
          </a:p>
          <a:p>
            <a:r>
              <a:rPr lang="is-IS" dirty="0"/>
              <a:t>Hægra megin hins vegar erum við ekki alveg að sjá sömu stöðu, þar hafa þær eignir sem seljast að meðaltali verið um 100 daga í sölu áður en þær seljast.</a:t>
            </a:r>
          </a:p>
          <a:p>
            <a:r>
              <a:rPr lang="is-IS" dirty="0"/>
              <a:t>Á sama tíma er meðal auglýsingin að nálgast 300 dagana, eða þrefalt lengur en það tekur að selja. Þetta bendir til þess að það sé bara hluti þeirra nýbygginga sem fara á markað sem seljast vel, og hinn hlutinn sem situr á sölu til lengri tíma.</a:t>
            </a:r>
          </a:p>
        </p:txBody>
      </p:sp>
      <p:sp>
        <p:nvSpPr>
          <p:cNvPr id="4" name="Slide Number Placeholder 3"/>
          <p:cNvSpPr>
            <a:spLocks noGrp="1"/>
          </p:cNvSpPr>
          <p:nvPr>
            <p:ph type="sldNum" sz="quarter" idx="5"/>
          </p:nvPr>
        </p:nvSpPr>
        <p:spPr/>
        <p:txBody>
          <a:bodyPr/>
          <a:lstStyle/>
          <a:p>
            <a:fld id="{A16CFAD1-D197-4A88-B173-A6412E995EE5}" type="slidenum">
              <a:rPr lang="en-GB" smtClean="0"/>
              <a:pPr/>
              <a:t>14</a:t>
            </a:fld>
            <a:endParaRPr lang="en-GB"/>
          </a:p>
        </p:txBody>
      </p:sp>
    </p:spTree>
    <p:extLst>
      <p:ext uri="{BB962C8B-B14F-4D97-AF65-F5344CB8AC3E}">
        <p14:creationId xmlns:p14="http://schemas.microsoft.com/office/powerpoint/2010/main" val="332166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AF6B-B44E-5A1A-E67D-698EB80D2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61290-8500-748C-A5CA-16FCAF7134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A9FA2B-09EF-D89E-4FF0-1F443F6BD62E}"/>
              </a:ext>
            </a:extLst>
          </p:cNvPr>
          <p:cNvSpPr>
            <a:spLocks noGrp="1"/>
          </p:cNvSpPr>
          <p:nvPr>
            <p:ph type="body" idx="1"/>
          </p:nvPr>
        </p:nvSpPr>
        <p:spPr/>
        <p:txBody>
          <a:bodyPr/>
          <a:lstStyle/>
          <a:p>
            <a:r>
              <a:rPr lang="is-IS" dirty="0"/>
              <a:t>Því er nokkuð ljóst að það er einhverskonar framboðs og eftirspurnarvandi á fasteignamarkaðinum í dag, því við sjáum að markaðurinn með eldri byggingar virðist vera í nokkru jafnvægi, en í nýbyggingunum sjáum við merki um að það sé ekki alveg allt með feldu.</a:t>
            </a:r>
          </a:p>
          <a:p>
            <a:r>
              <a:rPr lang="is-IS" dirty="0"/>
              <a:t>Til að kanna þennan eftirspurnarvanda nánar, þá getum við skoðað hvernig eignir eru að seljast og borið saman við hvernig eignir eru til sölu</a:t>
            </a:r>
          </a:p>
        </p:txBody>
      </p:sp>
      <p:sp>
        <p:nvSpPr>
          <p:cNvPr id="4" name="Slide Number Placeholder 3">
            <a:extLst>
              <a:ext uri="{FF2B5EF4-FFF2-40B4-BE49-F238E27FC236}">
                <a16:creationId xmlns:a16="http://schemas.microsoft.com/office/drawing/2014/main" id="{D1D26D94-AE0D-0C52-139C-51C977AB482C}"/>
              </a:ext>
            </a:extLst>
          </p:cNvPr>
          <p:cNvSpPr>
            <a:spLocks noGrp="1"/>
          </p:cNvSpPr>
          <p:nvPr>
            <p:ph type="sldNum" sz="quarter" idx="5"/>
          </p:nvPr>
        </p:nvSpPr>
        <p:spPr/>
        <p:txBody>
          <a:bodyPr/>
          <a:lstStyle/>
          <a:p>
            <a:fld id="{A16CFAD1-D197-4A88-B173-A6412E995EE5}" type="slidenum">
              <a:rPr lang="en-GB" smtClean="0"/>
              <a:pPr/>
              <a:t>15</a:t>
            </a:fld>
            <a:endParaRPr lang="en-GB"/>
          </a:p>
        </p:txBody>
      </p:sp>
    </p:spTree>
    <p:extLst>
      <p:ext uri="{BB962C8B-B14F-4D97-AF65-F5344CB8AC3E}">
        <p14:creationId xmlns:p14="http://schemas.microsoft.com/office/powerpoint/2010/main" val="343784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endParaRPr lang="is-IS" dirty="0"/>
          </a:p>
          <a:p>
            <a:r>
              <a:rPr lang="is-IS" dirty="0"/>
              <a:t>Hér erum við að skoða dreifingu fermetrafjöld þeirra eigna sem eru á söluskrá og þeirra eigna sem hafa selst á árinu. Við sjáum að þessar tvær dreifingar eru mjög líkar, og er meðal fermetrafjöldi mjög nálægt hvor öðru, þar sem fólk kýs að kaupa sér að meðaltali 97 fermtra íbúð á meðan markaðurinn er með á sölu að meðaltali 103 fermetra íbúð. </a:t>
            </a:r>
          </a:p>
          <a:p>
            <a:r>
              <a:rPr lang="is-IS" dirty="0"/>
              <a:t>Þetta bendir til þess að markaðurinn með eldri eignir sé að mæta þeirri eftirspurn sem er til staðar, þannig að fyrir eldri byggingar jafnvægi milli framboðs og eftirspurnar, allavega hvað varðar stærðir eigna.</a:t>
            </a:r>
          </a:p>
          <a:p>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16</a:t>
            </a:fld>
            <a:endParaRPr lang="en-GB"/>
          </a:p>
        </p:txBody>
      </p:sp>
    </p:spTree>
    <p:extLst>
      <p:ext uri="{BB962C8B-B14F-4D97-AF65-F5344CB8AC3E}">
        <p14:creationId xmlns:p14="http://schemas.microsoft.com/office/powerpoint/2010/main" val="3737983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Sömu sögu er hins vegar ekki að segja af nýbyggingum, þar sjáum við að meðaltalsfermetrar seldra nýbygginga eru 89 fermetrar, á meðan markaðurinn er að bjóða upp á eignir sem eru að meðaltali 105 fermetrar.</a:t>
            </a:r>
          </a:p>
          <a:p>
            <a:r>
              <a:rPr lang="is-IS" dirty="0"/>
              <a:t>Það er því alveg töluverður munur hérna á framboði og eftirspurn, en framboðið gerir ráð fyrir töluvert stærri eignum en eftirspurnin er til í að kaupa.</a:t>
            </a:r>
          </a:p>
          <a:p>
            <a:endParaRPr lang="is-IS" dirty="0"/>
          </a:p>
          <a:p>
            <a:r>
              <a:rPr lang="is-IS" dirty="0"/>
              <a:t>Það geta svosem verið margar skýringar á því afhverju eftirspurn eftir nýbyggingum er þannig að það er meiri spurn eftir minni íbúðum. Til að mynda gæti það verið útaf hlutdeildarlánum, nýju fasteignasjóðunum eða einfaldlega vegna þess að verðið á þeim er lægra.</a:t>
            </a:r>
          </a:p>
          <a:p>
            <a:r>
              <a:rPr lang="is-IS" dirty="0"/>
              <a:t>Það breytir samt ekki þeirri staðreynt að þetta eru eignirnar sem markaðurinn er að leitast eftir, en framboðið er ekki að bjóða uppá eins og er.</a:t>
            </a:r>
          </a:p>
        </p:txBody>
      </p:sp>
      <p:sp>
        <p:nvSpPr>
          <p:cNvPr id="4" name="Slide Number Placeholder 3"/>
          <p:cNvSpPr>
            <a:spLocks noGrp="1"/>
          </p:cNvSpPr>
          <p:nvPr>
            <p:ph type="sldNum" sz="quarter" idx="5"/>
          </p:nvPr>
        </p:nvSpPr>
        <p:spPr/>
        <p:txBody>
          <a:bodyPr/>
          <a:lstStyle/>
          <a:p>
            <a:fld id="{A16CFAD1-D197-4A88-B173-A6412E995EE5}" type="slidenum">
              <a:rPr lang="en-GB" smtClean="0"/>
              <a:pPr/>
              <a:t>17</a:t>
            </a:fld>
            <a:endParaRPr lang="en-GB"/>
          </a:p>
        </p:txBody>
      </p:sp>
    </p:spTree>
    <p:extLst>
      <p:ext uri="{BB962C8B-B14F-4D97-AF65-F5344CB8AC3E}">
        <p14:creationId xmlns:p14="http://schemas.microsoft.com/office/powerpoint/2010/main" val="4196289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Ef við færum okkur síðan yfir í verðlagninguna, þar sem við horfum annars vegar á fermetraverð á þeim eignum sem eru til sölu, og hinsvegar fermetraverð þeirra eigna sem hafa selst. Þar sjáum við að árin 2018-2020 þá var örlítill munur milli ásetts og söluverðs.</a:t>
            </a:r>
          </a:p>
          <a:p>
            <a:r>
              <a:rPr lang="is-IS" dirty="0"/>
              <a:t>Í COVID, þá breyttist staðan á markaði þannig að ásett verð var að jafnaði lægra en endanlegt söluverð. Þetta var vegna þess að eignir voru meira og minna allar yfirboðnar.</a:t>
            </a:r>
          </a:p>
          <a:p>
            <a:r>
              <a:rPr lang="is-IS" dirty="0"/>
              <a:t>Síðan eftir COVID, þá hefur þetta hlutfall verið að ná jafnvægi, allt til ársins í ár. En þegar við horfum á myndina, þá sjáum við að bilið milli hefur verið að stækka töluvert.</a:t>
            </a:r>
          </a:p>
          <a:p>
            <a:r>
              <a:rPr lang="is-IS" dirty="0"/>
              <a:t>Þetta bendir til þess að þær eignir sem eru að fara á sölu, eru margar hverjar verðlagðar nokkuð hátt miðað við það sem hefur verið að seljast. </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18</a:t>
            </a:fld>
            <a:endParaRPr lang="en-GB"/>
          </a:p>
        </p:txBody>
      </p:sp>
    </p:spTree>
    <p:extLst>
      <p:ext uri="{BB962C8B-B14F-4D97-AF65-F5344CB8AC3E}">
        <p14:creationId xmlns:p14="http://schemas.microsoft.com/office/powerpoint/2010/main" val="3603530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r>
              <a:rPr lang="is-IS" dirty="0"/>
              <a:t>Hvernig skilar þetta sér í samningsstöðu kaupenda, hérna sjáum við hlutfall þeirra eigna sem eru að seljast undir, á eða yfir ásettu verði. </a:t>
            </a:r>
          </a:p>
          <a:p>
            <a:r>
              <a:rPr lang="is-IS" dirty="0"/>
              <a:t>Árið 2018, þa´voru sirka 70% eigna að seljast undir ásettu verði. Þetta breyttist töluvert í COVID, þar sem meirihluti eigna fór yfir ásettu verði, en síðan þá hefur þetta hlutfall verið að ná fyrra jafnvægi.</a:t>
            </a:r>
          </a:p>
        </p:txBody>
      </p:sp>
      <p:sp>
        <p:nvSpPr>
          <p:cNvPr id="4" name="Slide Number Placeholder 3"/>
          <p:cNvSpPr>
            <a:spLocks noGrp="1"/>
          </p:cNvSpPr>
          <p:nvPr>
            <p:ph type="sldNum" sz="quarter" idx="5"/>
          </p:nvPr>
        </p:nvSpPr>
        <p:spPr/>
        <p:txBody>
          <a:bodyPr/>
          <a:lstStyle/>
          <a:p>
            <a:fld id="{A16CFAD1-D197-4A88-B173-A6412E995EE5}" type="slidenum">
              <a:rPr lang="en-GB" smtClean="0"/>
              <a:pPr/>
              <a:t>19</a:t>
            </a:fld>
            <a:endParaRPr lang="en-GB"/>
          </a:p>
        </p:txBody>
      </p:sp>
    </p:spTree>
    <p:extLst>
      <p:ext uri="{BB962C8B-B14F-4D97-AF65-F5344CB8AC3E}">
        <p14:creationId xmlns:p14="http://schemas.microsoft.com/office/powerpoint/2010/main" val="2585910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s-IS" dirty="0"/>
              <a:t>En hvernig er staðan á fasteignamarkaði ef við horfum á gögnin eins og þau birtast okkur í dag?</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2</a:t>
            </a:fld>
            <a:endParaRPr lang="en-GB"/>
          </a:p>
        </p:txBody>
      </p:sp>
    </p:spTree>
    <p:extLst>
      <p:ext uri="{BB962C8B-B14F-4D97-AF65-F5344CB8AC3E}">
        <p14:creationId xmlns:p14="http://schemas.microsoft.com/office/powerpoint/2010/main" val="3810088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6C9E2-004F-F1DB-39C4-F21B7964A5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91A23-20DA-4190-D89A-C8D3828A1A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0D977-3FD9-92FC-C7B8-BD8DD12F69FD}"/>
              </a:ext>
            </a:extLst>
          </p:cNvPr>
          <p:cNvSpPr>
            <a:spLocks noGrp="1"/>
          </p:cNvSpPr>
          <p:nvPr>
            <p:ph type="body" idx="1"/>
          </p:nvPr>
        </p:nvSpPr>
        <p:spPr/>
        <p:txBody>
          <a:bodyPr/>
          <a:lstStyle/>
          <a:p>
            <a:endParaRPr lang="is-IS" dirty="0"/>
          </a:p>
        </p:txBody>
      </p:sp>
      <p:sp>
        <p:nvSpPr>
          <p:cNvPr id="4" name="Slide Number Placeholder 3">
            <a:extLst>
              <a:ext uri="{FF2B5EF4-FFF2-40B4-BE49-F238E27FC236}">
                <a16:creationId xmlns:a16="http://schemas.microsoft.com/office/drawing/2014/main" id="{D64F0F5B-6FD2-19C4-3581-2B3D13263D80}"/>
              </a:ext>
            </a:extLst>
          </p:cNvPr>
          <p:cNvSpPr>
            <a:spLocks noGrp="1"/>
          </p:cNvSpPr>
          <p:nvPr>
            <p:ph type="sldNum" sz="quarter" idx="5"/>
          </p:nvPr>
        </p:nvSpPr>
        <p:spPr/>
        <p:txBody>
          <a:bodyPr/>
          <a:lstStyle/>
          <a:p>
            <a:fld id="{A16CFAD1-D197-4A88-B173-A6412E995EE5}" type="slidenum">
              <a:rPr lang="en-GB" smtClean="0"/>
              <a:pPr/>
              <a:t>20</a:t>
            </a:fld>
            <a:endParaRPr lang="en-GB"/>
          </a:p>
        </p:txBody>
      </p:sp>
    </p:spTree>
    <p:extLst>
      <p:ext uri="{BB962C8B-B14F-4D97-AF65-F5344CB8AC3E}">
        <p14:creationId xmlns:p14="http://schemas.microsoft.com/office/powerpoint/2010/main" val="2977342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422C1-18C1-55A4-B99C-E8AB75E3AA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9B0AA-BC26-FAF8-4002-8E893D7B8B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739EEF-2209-9AC9-0713-E6326CF25C94}"/>
              </a:ext>
            </a:extLst>
          </p:cNvPr>
          <p:cNvSpPr>
            <a:spLocks noGrp="1"/>
          </p:cNvSpPr>
          <p:nvPr>
            <p:ph type="body" idx="1"/>
          </p:nvPr>
        </p:nvSpPr>
        <p:spPr/>
        <p:txBody>
          <a:bodyPr/>
          <a:lstStyle/>
          <a:p>
            <a:endParaRPr lang="is-IS" dirty="0"/>
          </a:p>
        </p:txBody>
      </p:sp>
      <p:sp>
        <p:nvSpPr>
          <p:cNvPr id="4" name="Slide Number Placeholder 3">
            <a:extLst>
              <a:ext uri="{FF2B5EF4-FFF2-40B4-BE49-F238E27FC236}">
                <a16:creationId xmlns:a16="http://schemas.microsoft.com/office/drawing/2014/main" id="{70CE15FB-64E3-C1C3-CAA0-F219C3B90D5A}"/>
              </a:ext>
            </a:extLst>
          </p:cNvPr>
          <p:cNvSpPr>
            <a:spLocks noGrp="1"/>
          </p:cNvSpPr>
          <p:nvPr>
            <p:ph type="sldNum" sz="quarter" idx="5"/>
          </p:nvPr>
        </p:nvSpPr>
        <p:spPr/>
        <p:txBody>
          <a:bodyPr/>
          <a:lstStyle/>
          <a:p>
            <a:fld id="{A16CFAD1-D197-4A88-B173-A6412E995EE5}" type="slidenum">
              <a:rPr lang="en-GB" smtClean="0"/>
              <a:pPr/>
              <a:t>21</a:t>
            </a:fld>
            <a:endParaRPr lang="en-GB"/>
          </a:p>
        </p:txBody>
      </p:sp>
    </p:spTree>
    <p:extLst>
      <p:ext uri="{BB962C8B-B14F-4D97-AF65-F5344CB8AC3E}">
        <p14:creationId xmlns:p14="http://schemas.microsoft.com/office/powerpoint/2010/main" val="145586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5EEEE-AF72-260A-2D63-5D86CD223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5F54F-6469-53F1-46F0-569BD87A3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48DD09-EC9B-5D4E-B777-74AA2ECFFEE0}"/>
              </a:ext>
            </a:extLst>
          </p:cNvPr>
          <p:cNvSpPr>
            <a:spLocks noGrp="1"/>
          </p:cNvSpPr>
          <p:nvPr>
            <p:ph type="body" idx="1"/>
          </p:nvPr>
        </p:nvSpPr>
        <p:spPr/>
        <p:txBody>
          <a:bodyPr/>
          <a:lstStyle/>
          <a:p>
            <a:endParaRPr lang="is-IS" dirty="0"/>
          </a:p>
        </p:txBody>
      </p:sp>
      <p:sp>
        <p:nvSpPr>
          <p:cNvPr id="4" name="Slide Number Placeholder 3">
            <a:extLst>
              <a:ext uri="{FF2B5EF4-FFF2-40B4-BE49-F238E27FC236}">
                <a16:creationId xmlns:a16="http://schemas.microsoft.com/office/drawing/2014/main" id="{E31DC8A4-2A7A-C302-B7ED-51DF7B3F3436}"/>
              </a:ext>
            </a:extLst>
          </p:cNvPr>
          <p:cNvSpPr>
            <a:spLocks noGrp="1"/>
          </p:cNvSpPr>
          <p:nvPr>
            <p:ph type="sldNum" sz="quarter" idx="5"/>
          </p:nvPr>
        </p:nvSpPr>
        <p:spPr/>
        <p:txBody>
          <a:bodyPr/>
          <a:lstStyle/>
          <a:p>
            <a:fld id="{A16CFAD1-D197-4A88-B173-A6412E995EE5}" type="slidenum">
              <a:rPr lang="en-GB" smtClean="0"/>
              <a:pPr/>
              <a:t>22</a:t>
            </a:fld>
            <a:endParaRPr lang="en-GB"/>
          </a:p>
        </p:txBody>
      </p:sp>
    </p:spTree>
    <p:extLst>
      <p:ext uri="{BB962C8B-B14F-4D97-AF65-F5344CB8AC3E}">
        <p14:creationId xmlns:p14="http://schemas.microsoft.com/office/powerpoint/2010/main" val="312419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23</a:t>
            </a:fld>
            <a:endParaRPr lang="en-GB"/>
          </a:p>
        </p:txBody>
      </p:sp>
    </p:spTree>
    <p:extLst>
      <p:ext uri="{BB962C8B-B14F-4D97-AF65-F5344CB8AC3E}">
        <p14:creationId xmlns:p14="http://schemas.microsoft.com/office/powerpoint/2010/main" val="2672632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26099-E1C3-343C-5D97-D1944DA9B5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53C01-7B57-BDEC-4AF5-A2761CE95C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32D2B-14C9-7936-4F30-9EC55BDDD06A}"/>
              </a:ext>
            </a:extLst>
          </p:cNvPr>
          <p:cNvSpPr>
            <a:spLocks noGrp="1"/>
          </p:cNvSpPr>
          <p:nvPr>
            <p:ph type="body" idx="1"/>
          </p:nvPr>
        </p:nvSpPr>
        <p:spPr/>
        <p:txBody>
          <a:bodyPr/>
          <a:lstStyle/>
          <a:p>
            <a:endParaRPr lang="is-IS" dirty="0"/>
          </a:p>
        </p:txBody>
      </p:sp>
      <p:sp>
        <p:nvSpPr>
          <p:cNvPr id="4" name="Slide Number Placeholder 3">
            <a:extLst>
              <a:ext uri="{FF2B5EF4-FFF2-40B4-BE49-F238E27FC236}">
                <a16:creationId xmlns:a16="http://schemas.microsoft.com/office/drawing/2014/main" id="{6147F3A0-0074-3A40-551E-A64EA5AB67BA}"/>
              </a:ext>
            </a:extLst>
          </p:cNvPr>
          <p:cNvSpPr>
            <a:spLocks noGrp="1"/>
          </p:cNvSpPr>
          <p:nvPr>
            <p:ph type="sldNum" sz="quarter" idx="5"/>
          </p:nvPr>
        </p:nvSpPr>
        <p:spPr/>
        <p:txBody>
          <a:bodyPr/>
          <a:lstStyle/>
          <a:p>
            <a:fld id="{A16CFAD1-D197-4A88-B173-A6412E995EE5}" type="slidenum">
              <a:rPr lang="en-GB" smtClean="0"/>
              <a:pPr/>
              <a:t>25</a:t>
            </a:fld>
            <a:endParaRPr lang="en-GB"/>
          </a:p>
        </p:txBody>
      </p:sp>
    </p:spTree>
    <p:extLst>
      <p:ext uri="{BB962C8B-B14F-4D97-AF65-F5344CB8AC3E}">
        <p14:creationId xmlns:p14="http://schemas.microsoft.com/office/powerpoint/2010/main" val="2152223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8797A-00A9-9D6C-1DE2-543C69D14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6CFCB-2532-DDAD-9F64-E3DD09E61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222C6-C6C9-CD2A-6189-17C6203FACAF}"/>
              </a:ext>
            </a:extLst>
          </p:cNvPr>
          <p:cNvSpPr>
            <a:spLocks noGrp="1"/>
          </p:cNvSpPr>
          <p:nvPr>
            <p:ph type="body" idx="1"/>
          </p:nvPr>
        </p:nvSpPr>
        <p:spPr/>
        <p:txBody>
          <a:bodyPr/>
          <a:lstStyle/>
          <a:p>
            <a:endParaRPr lang="is-IS" dirty="0"/>
          </a:p>
          <a:p>
            <a:r>
              <a:rPr lang="is-IS" dirty="0"/>
              <a:t>Hvað þýðir þetta allt?</a:t>
            </a:r>
          </a:p>
          <a:p>
            <a:endParaRPr lang="is-IS" dirty="0"/>
          </a:p>
          <a:p>
            <a:r>
              <a:rPr lang="is-IS" dirty="0"/>
              <a:t>Mér finnst allavega nokkuð ljóst að markaðurinn er alls ekki í neinu frosti, mun frekar bara í meðaltali. Ekkert boom, en alls ekkert frost. </a:t>
            </a:r>
          </a:p>
          <a:p>
            <a:r>
              <a:rPr lang="is-IS" dirty="0"/>
              <a:t>Það er margt sem bendir til þess að verðlagning eigna á markaðinum í dag er ekki byggð á raunsæu verði, heldur öllu frekar mikilli bjartsýni. </a:t>
            </a:r>
          </a:p>
          <a:p>
            <a:r>
              <a:rPr lang="is-IS" dirty="0"/>
              <a:t>En það er eitt sem er alveg víst, það er að eignir sem eru rétt verðlagðar þær eru að seljast, hinar sjá til þess að meðaltöl yfir auglýsingatíma haldast há.</a:t>
            </a:r>
          </a:p>
        </p:txBody>
      </p:sp>
      <p:sp>
        <p:nvSpPr>
          <p:cNvPr id="4" name="Slide Number Placeholder 3">
            <a:extLst>
              <a:ext uri="{FF2B5EF4-FFF2-40B4-BE49-F238E27FC236}">
                <a16:creationId xmlns:a16="http://schemas.microsoft.com/office/drawing/2014/main" id="{574856BE-C05A-9EFC-2D29-CE4DB67A5320}"/>
              </a:ext>
            </a:extLst>
          </p:cNvPr>
          <p:cNvSpPr>
            <a:spLocks noGrp="1"/>
          </p:cNvSpPr>
          <p:nvPr>
            <p:ph type="sldNum" sz="quarter" idx="5"/>
          </p:nvPr>
        </p:nvSpPr>
        <p:spPr/>
        <p:txBody>
          <a:bodyPr/>
          <a:lstStyle/>
          <a:p>
            <a:fld id="{A16CFAD1-D197-4A88-B173-A6412E995EE5}" type="slidenum">
              <a:rPr lang="en-GB" smtClean="0"/>
              <a:pPr/>
              <a:t>26</a:t>
            </a:fld>
            <a:endParaRPr lang="en-GB"/>
          </a:p>
        </p:txBody>
      </p:sp>
    </p:spTree>
    <p:extLst>
      <p:ext uri="{BB962C8B-B14F-4D97-AF65-F5344CB8AC3E}">
        <p14:creationId xmlns:p14="http://schemas.microsoft.com/office/powerpoint/2010/main" val="40631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r>
              <a:rPr lang="is-IS" dirty="0"/>
              <a:t>Á þessari mynd erum við að sýna uppsafnaða sölu á fasteignamarkaði fyrir árið 2025. Uppsöfnuð sala er heildar fjöldi gildra kaupsamninga það sem af er ári, deilt í heildar framboði í upphafi hvers árs. </a:t>
            </a:r>
          </a:p>
          <a:p>
            <a:r>
              <a:rPr lang="is-IS" dirty="0"/>
              <a:t>Eins og staðan er núna í lok nóvember, þá hefur rétt tæplega 6% alls íbúðarhúsnæðis á höfuðborgarsvæðinu skipts um hendur á árinu. </a:t>
            </a:r>
          </a:p>
          <a:p>
            <a:r>
              <a:rPr lang="is-IS" dirty="0"/>
              <a:t>Þessi mælikvarði gerir það síðan nokkuð auðvelt að bera saman árið í ár við síðustu 10 ár á undan, en með því sjáum við að árið í ár er bara algjört meðalár. </a:t>
            </a:r>
          </a:p>
          <a:p>
            <a:r>
              <a:rPr lang="is-IS" dirty="0"/>
              <a:t>Þetta er ekkert 2020 eða 2021 ár þar sem um 8% húsnæðis hafði selst á þessum tíma árs, en þetta er heldur ekkert 2023 þegar aðeins 4.6% húsnæðis hafði selst.</a:t>
            </a:r>
          </a:p>
          <a:p>
            <a:r>
              <a:rPr lang="is-IS" dirty="0"/>
              <a:t>Það sama birtist okkur ef við skoðum þennan mælikvarða allt aftur til ársins 2007, en þá er árið 2025 bara við meðaltalið.</a:t>
            </a:r>
          </a:p>
          <a:p>
            <a:endParaRPr lang="is-IS" dirty="0"/>
          </a:p>
          <a:p>
            <a:endParaRPr lang="is-IS" dirty="0"/>
          </a:p>
          <a:p>
            <a:endParaRPr lang="is-I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 first </a:t>
            </a:r>
            <a:r>
              <a:rPr lang="en-US" dirty="0" err="1"/>
              <a:t>að</a:t>
            </a:r>
            <a:r>
              <a:rPr lang="en-US" dirty="0"/>
              <a:t> </a:t>
            </a:r>
            <a:r>
              <a:rPr lang="en-US" dirty="0" err="1"/>
              <a:t>eftirspurnin</a:t>
            </a:r>
            <a:r>
              <a:rPr lang="en-US" dirty="0"/>
              <a:t> </a:t>
            </a:r>
            <a:r>
              <a:rPr lang="en-US" dirty="0" err="1"/>
              <a:t>virðist</a:t>
            </a:r>
            <a:r>
              <a:rPr lang="en-US" dirty="0"/>
              <a:t> ekki vera </a:t>
            </a:r>
            <a:r>
              <a:rPr lang="en-US" dirty="0" err="1"/>
              <a:t>vandamálið</a:t>
            </a:r>
            <a:r>
              <a:rPr lang="en-US" dirty="0"/>
              <a:t>, </a:t>
            </a:r>
            <a:r>
              <a:rPr lang="en-US" dirty="0" err="1"/>
              <a:t>hvernig</a:t>
            </a:r>
            <a:r>
              <a:rPr lang="en-US" dirty="0"/>
              <a:t> </a:t>
            </a:r>
            <a:r>
              <a:rPr lang="en-US" dirty="0" err="1"/>
              <a:t>lítur</a:t>
            </a:r>
            <a:r>
              <a:rPr lang="en-US" dirty="0"/>
              <a:t> </a:t>
            </a:r>
            <a:r>
              <a:rPr lang="en-US" dirty="0" err="1"/>
              <a:t>þá</a:t>
            </a:r>
            <a:r>
              <a:rPr lang="en-US" dirty="0"/>
              <a:t> </a:t>
            </a:r>
            <a:r>
              <a:rPr lang="en-US" dirty="0" err="1"/>
              <a:t>framboðið</a:t>
            </a:r>
            <a:r>
              <a:rPr lang="en-US" dirty="0"/>
              <a:t> </a:t>
            </a:r>
            <a:r>
              <a:rPr lang="en-US" dirty="0" err="1"/>
              <a:t>út</a:t>
            </a:r>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3</a:t>
            </a:fld>
            <a:endParaRPr lang="en-GB"/>
          </a:p>
        </p:txBody>
      </p:sp>
    </p:spTree>
    <p:extLst>
      <p:ext uri="{BB962C8B-B14F-4D97-AF65-F5344CB8AC3E}">
        <p14:creationId xmlns:p14="http://schemas.microsoft.com/office/powerpoint/2010/main" val="84545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Á þessi mynd sjáum við fjölda íbúða til sölu á höfuðborgarsvæðinu. Hér pössum við uppá að telja hvert fasteignanúmer bara einusinni til að koma í veg fyrir tvítalningar, þannig að þetta eru ekki fasteignaauglýsingar, heldur eru þetta fjöldi eigna á markaði.</a:t>
            </a:r>
          </a:p>
          <a:p>
            <a:endParaRPr lang="is-IS" dirty="0"/>
          </a:p>
          <a:p>
            <a:r>
              <a:rPr lang="is-IS" dirty="0"/>
              <a:t>Við sjáum það að fyrir COVID þá var framboð eigna svona að fljóta á milli 1500 og 2000 eigna. </a:t>
            </a:r>
          </a:p>
          <a:p>
            <a:r>
              <a:rPr lang="is-IS" dirty="0"/>
              <a:t>Eftir vaxtalækkanir í framhaldinu fór framboðið niður undir 500 eignir á höfuðborgarsvæðinu, en hefur síðan þá verið að vinna sig upp á við.</a:t>
            </a:r>
          </a:p>
          <a:p>
            <a:r>
              <a:rPr lang="is-IS" dirty="0"/>
              <a:t>Í dag erum rúmlega 3200 eignir til sölu, sem er 19% aukning milli ára. </a:t>
            </a:r>
          </a:p>
          <a:p>
            <a:endParaRPr lang="is-IS" dirty="0"/>
          </a:p>
          <a:p>
            <a:r>
              <a:rPr lang="is-IS" dirty="0"/>
              <a:t>Þegar við erum að bera saman framboð á markaði, þá verðum við að hafa í huga að samanburðurinn okkar má ekki vera árið 2022. Samanburðurinn er árin 2018 til 2020. </a:t>
            </a:r>
          </a:p>
          <a:p>
            <a:r>
              <a:rPr lang="is-IS" dirty="0"/>
              <a:t>Í því samhengi, þá er jú alveg töluvert framboð á markaðinum, en í raun þá er framboðið í dag svona 30% meira en það var 2018-2020 ef við leiðréttum fyrir mannfjölda. </a:t>
            </a:r>
          </a:p>
          <a:p>
            <a:endParaRPr lang="is-IS" dirty="0"/>
          </a:p>
          <a:p>
            <a:r>
              <a:rPr lang="is-IS" dirty="0"/>
              <a:t>Það sem mér finnst ennþá athyglisverðara við svona framboðsmyndir er það hversu hratt framboðið á markaði hvarf á einu ári frá 2020-2021.</a:t>
            </a:r>
          </a:p>
        </p:txBody>
      </p:sp>
      <p:sp>
        <p:nvSpPr>
          <p:cNvPr id="4" name="Slide Number Placeholder 3"/>
          <p:cNvSpPr>
            <a:spLocks noGrp="1"/>
          </p:cNvSpPr>
          <p:nvPr>
            <p:ph type="sldNum" sz="quarter" idx="5"/>
          </p:nvPr>
        </p:nvSpPr>
        <p:spPr/>
        <p:txBody>
          <a:bodyPr/>
          <a:lstStyle/>
          <a:p>
            <a:fld id="{A16CFAD1-D197-4A88-B173-A6412E995EE5}" type="slidenum">
              <a:rPr lang="en-GB" smtClean="0"/>
              <a:pPr/>
              <a:t>4</a:t>
            </a:fld>
            <a:endParaRPr lang="en-GB"/>
          </a:p>
        </p:txBody>
      </p:sp>
    </p:spTree>
    <p:extLst>
      <p:ext uri="{BB962C8B-B14F-4D97-AF65-F5344CB8AC3E}">
        <p14:creationId xmlns:p14="http://schemas.microsoft.com/office/powerpoint/2010/main" val="29159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Salan gengur sæmilega, framboðið er þokkalega mikið. Ég myndi svona segja að hvorugur mælikvarðinn sýnir fram á frost eða einhver rosaleg hættumerki.</a:t>
            </a:r>
          </a:p>
          <a:p>
            <a:r>
              <a:rPr lang="is-IS" dirty="0"/>
              <a:t>En hvað með verðlagninguna, er markaðurinn einfaldlega of dýr?</a:t>
            </a:r>
          </a:p>
          <a:p>
            <a:endParaRPr lang="is-IS" dirty="0"/>
          </a:p>
          <a:p>
            <a:r>
              <a:rPr lang="is-IS" dirty="0"/>
              <a:t>Hérna höfum við mælikvarða sem sýnir hversu mörg árslaun þarf einstaklingur á meðallaunum til að kaupa meðalíbúð á höfuðborgarsvæðinu. </a:t>
            </a:r>
          </a:p>
          <a:p>
            <a:r>
              <a:rPr lang="is-IS" dirty="0"/>
              <a:t>Í dag þarf um 8.4 árslaun til að kaupa þessa meðalíbúð, sem væri vissulega töluvert hærra ef við myndum gera ráð fyrir einhverri skattlagnignu, en lykilinn að þessum mælikvarða er að halda honum samanburðarhæfum milli ára.</a:t>
            </a:r>
          </a:p>
          <a:p>
            <a:r>
              <a:rPr lang="is-IS" dirty="0"/>
              <a:t>8.4 er hátt, en það er samt sem áður 8% neðar en árið 2023, þannig að út frá þessum mælikvarða einum og sér þá er að verða ódýrara að kaupa húsnæði. </a:t>
            </a:r>
          </a:p>
          <a:p>
            <a:endParaRPr lang="is-IS" dirty="0"/>
          </a:p>
          <a:p>
            <a:r>
              <a:rPr lang="is-IS" dirty="0"/>
              <a:t>Þessi mælikvarði er reglulega notaður til að sýna fram á það að það hafi aldrei verið eins erfitt að komast inn á fasteignamarkaðinn, en gefur að mörgu leiti ekki nægilega góða mynd af stöðunni á markaðinum.</a:t>
            </a:r>
          </a:p>
          <a:p>
            <a:r>
              <a:rPr lang="is-IS" dirty="0"/>
              <a:t>Maður getur til að mynda spurt sig, hvað veldur því að eftir því sem árin líða, þá hækkar þessi mælikvarði alltaf, sem gefur til kynna að það séu einhverjir aðrir kraftar á ferð sem valda því að þetta hlutfall hækkar.</a:t>
            </a:r>
          </a:p>
          <a:p>
            <a:endParaRPr lang="is-IS" dirty="0"/>
          </a:p>
          <a:p>
            <a:r>
              <a:rPr lang="is-IS" dirty="0"/>
              <a:t>Því hef ég vanalega kosið að horfa frekar á hlutfall ráðstöfunartekna sem fer í afborgun, sem gefur að mörgu leiti betri mynd af stöðunni.</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5</a:t>
            </a:fld>
            <a:endParaRPr lang="en-GB"/>
          </a:p>
        </p:txBody>
      </p:sp>
    </p:spTree>
    <p:extLst>
      <p:ext uri="{BB962C8B-B14F-4D97-AF65-F5344CB8AC3E}">
        <p14:creationId xmlns:p14="http://schemas.microsoft.com/office/powerpoint/2010/main" val="185465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r>
              <a:rPr lang="is-IS" dirty="0"/>
              <a:t>Hlutfall ráðstöfunartekna sýnir hvað meðalhjón þurfa að greiða mikið af sýnum ráðstöfunartekjum til að kaupa sér heimili. </a:t>
            </a:r>
          </a:p>
          <a:p>
            <a:r>
              <a:rPr lang="is-IS" dirty="0"/>
              <a:t>Þarna sjáum við að 2021 var algjört lúxusár á fasteignamarkaði, þar sem hafði aldrei verið eins ódýrt að greiða af fasteignaláni meðal eignar. </a:t>
            </a:r>
          </a:p>
          <a:p>
            <a:r>
              <a:rPr lang="is-IS" dirty="0"/>
              <a:t>Síðan þá höfum við verið að sjá hlutfallið hækka töluvert, og spila þar greiðslibirðahlutföll Seðlabanka Íslands sína rullu. </a:t>
            </a:r>
          </a:p>
          <a:p>
            <a:endParaRPr lang="is-IS" dirty="0"/>
          </a:p>
          <a:p>
            <a:r>
              <a:rPr lang="is-IS" dirty="0"/>
              <a:t>Í dag eru verðtryggðu lánin ennþá í boði fyrir þessi hjón, og standast þau viðmið Seðlabankanns, en Óverðtryggðu lánin eru ennþá há, þrátt fyrir að hafa verið að koma niður alveg töluvert undanfarið.</a:t>
            </a:r>
          </a:p>
          <a:p>
            <a:r>
              <a:rPr lang="is-IS" dirty="0"/>
              <a:t>Mig grunar að við séum búin að ná hámarki í báðum mælikvörðum og bæði þessi hlutföll fari skánandi núna eftir því sem líður á næsta ár.</a:t>
            </a:r>
          </a:p>
        </p:txBody>
      </p:sp>
      <p:sp>
        <p:nvSpPr>
          <p:cNvPr id="4" name="Slide Number Placeholder 3"/>
          <p:cNvSpPr>
            <a:spLocks noGrp="1"/>
          </p:cNvSpPr>
          <p:nvPr>
            <p:ph type="sldNum" sz="quarter" idx="5"/>
          </p:nvPr>
        </p:nvSpPr>
        <p:spPr/>
        <p:txBody>
          <a:bodyPr/>
          <a:lstStyle/>
          <a:p>
            <a:fld id="{A16CFAD1-D197-4A88-B173-A6412E995EE5}" type="slidenum">
              <a:rPr lang="en-GB" smtClean="0"/>
              <a:pPr/>
              <a:t>6</a:t>
            </a:fld>
            <a:endParaRPr lang="en-GB"/>
          </a:p>
        </p:txBody>
      </p:sp>
    </p:spTree>
    <p:extLst>
      <p:ext uri="{BB962C8B-B14F-4D97-AF65-F5344CB8AC3E}">
        <p14:creationId xmlns:p14="http://schemas.microsoft.com/office/powerpoint/2010/main" val="306189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Þannig að til að taka saman hvar við stöndum í markaðsferlinum. </a:t>
            </a:r>
          </a:p>
          <a:p>
            <a:r>
              <a:rPr lang="is-IS" dirty="0"/>
              <a:t>Framboðið af eignum er svolítið, en ekkert óbærilegt, eða óeðlilega hátt.</a:t>
            </a:r>
          </a:p>
          <a:p>
            <a:r>
              <a:rPr lang="is-IS" dirty="0"/>
              <a:t>Markaðurinn er alveg dýr, en við höfum líka alveg séð hann dýrari. </a:t>
            </a:r>
          </a:p>
          <a:p>
            <a:r>
              <a:rPr lang="is-IS" dirty="0"/>
              <a:t>Greiðslubirðahlutföllinn og launahlutföllin hafa síðan verið að koma niður á undanförnu.</a:t>
            </a:r>
          </a:p>
          <a:p>
            <a:endParaRPr lang="is-IS" dirty="0"/>
          </a:p>
          <a:p>
            <a:r>
              <a:rPr lang="is-IS" dirty="0"/>
              <a:t>Og hvað eftirspurnina varðar, þá erum við bara á sæmilegum stað. Það er ekkert 2007, þar sem 10% eigna skiptu um eigendur á einu ári, en það er heldur ekkert 2008 eða jafnvel 2009, þar sem 1% eigna skiptu um eigendur.</a:t>
            </a:r>
          </a:p>
          <a:p>
            <a:r>
              <a:rPr lang="is-IS" dirty="0"/>
              <a:t>Við erum hreinlega bara í mjög eðlilegu ástandi, horft alfarið í gegnum gagnagleraugun.</a:t>
            </a:r>
          </a:p>
        </p:txBody>
      </p:sp>
      <p:sp>
        <p:nvSpPr>
          <p:cNvPr id="4" name="Slide Number Placeholder 3"/>
          <p:cNvSpPr>
            <a:spLocks noGrp="1"/>
          </p:cNvSpPr>
          <p:nvPr>
            <p:ph type="sldNum" sz="quarter" idx="5"/>
          </p:nvPr>
        </p:nvSpPr>
        <p:spPr/>
        <p:txBody>
          <a:bodyPr/>
          <a:lstStyle/>
          <a:p>
            <a:fld id="{A16CFAD1-D197-4A88-B173-A6412E995EE5}" type="slidenum">
              <a:rPr lang="en-GB" smtClean="0"/>
              <a:pPr/>
              <a:t>7</a:t>
            </a:fld>
            <a:endParaRPr lang="en-GB"/>
          </a:p>
        </p:txBody>
      </p:sp>
    </p:spTree>
    <p:extLst>
      <p:ext uri="{BB962C8B-B14F-4D97-AF65-F5344CB8AC3E}">
        <p14:creationId xmlns:p14="http://schemas.microsoft.com/office/powerpoint/2010/main" val="95497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15D62-98A5-71CB-FF13-9C8E29EEC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424469-6914-64F4-34B8-9AAF88CF1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5C27F-4172-47E4-7F58-DA4CD5E643DA}"/>
              </a:ext>
            </a:extLst>
          </p:cNvPr>
          <p:cNvSpPr>
            <a:spLocks noGrp="1"/>
          </p:cNvSpPr>
          <p:nvPr>
            <p:ph type="body" idx="1"/>
          </p:nvPr>
        </p:nvSpPr>
        <p:spPr/>
        <p:txBody>
          <a:bodyPr/>
          <a:lstStyle/>
          <a:p>
            <a:r>
              <a:rPr lang="is-IS" dirty="0"/>
              <a:t>Ef gögnin tala réttu máli, þá er eftirspurnin alveg til staðar og engar ástæður til að tala um frosinn markað. En hvernig er þá framboðið?</a:t>
            </a:r>
          </a:p>
        </p:txBody>
      </p:sp>
      <p:sp>
        <p:nvSpPr>
          <p:cNvPr id="4" name="Slide Number Placeholder 3">
            <a:extLst>
              <a:ext uri="{FF2B5EF4-FFF2-40B4-BE49-F238E27FC236}">
                <a16:creationId xmlns:a16="http://schemas.microsoft.com/office/drawing/2014/main" id="{D91E3DE4-D54B-C013-F303-E6BA039391A4}"/>
              </a:ext>
            </a:extLst>
          </p:cNvPr>
          <p:cNvSpPr>
            <a:spLocks noGrp="1"/>
          </p:cNvSpPr>
          <p:nvPr>
            <p:ph type="sldNum" sz="quarter" idx="5"/>
          </p:nvPr>
        </p:nvSpPr>
        <p:spPr/>
        <p:txBody>
          <a:bodyPr/>
          <a:lstStyle/>
          <a:p>
            <a:fld id="{A16CFAD1-D197-4A88-B173-A6412E995EE5}" type="slidenum">
              <a:rPr lang="en-GB" smtClean="0"/>
              <a:pPr/>
              <a:t>8</a:t>
            </a:fld>
            <a:endParaRPr lang="en-GB"/>
          </a:p>
        </p:txBody>
      </p:sp>
    </p:spTree>
    <p:extLst>
      <p:ext uri="{BB962C8B-B14F-4D97-AF65-F5344CB8AC3E}">
        <p14:creationId xmlns:p14="http://schemas.microsoft.com/office/powerpoint/2010/main" val="643103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Þessi mynd sýni fjölda íbúða á markaði, skipt eftir nýbyggingum og eldri byggingum. </a:t>
            </a:r>
          </a:p>
          <a:p>
            <a:r>
              <a:rPr lang="is-IS" dirty="0"/>
              <a:t>Skilgreiningin sem ég notast við á eldri byggingum er sú, að ef að eign er að hámarki 5 ára gömul og hefur aldrei verið seld, þá er það nýbygging.</a:t>
            </a:r>
          </a:p>
          <a:p>
            <a:endParaRPr lang="is-IS" dirty="0"/>
          </a:p>
          <a:p>
            <a:r>
              <a:rPr lang="is-IS" dirty="0"/>
              <a:t>Nýbyggingar hafa verið um 1000 á markaði síðustu 2 árin, og hafa nær ekkert aukist síðasta árið. Aftur á móti eru eldri byggingarnar um 1800, sem er 29% aukning á milli ára.</a:t>
            </a:r>
          </a:p>
          <a:p>
            <a:endParaRPr lang="is-IS" dirty="0"/>
          </a:p>
          <a:p>
            <a:r>
              <a:rPr lang="is-IS" dirty="0"/>
              <a:t>Þannig að þegar við skoðum framboð eigna, þá sjáum við það að aukningin í framboði síðasta árið er ekki vegna nýbygginga. Heldur eru þetta nær alfarið eldri eignir sem hafa verið að bætast inn í framboðið á markaði.</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9</a:t>
            </a:fld>
            <a:endParaRPr lang="en-GB"/>
          </a:p>
        </p:txBody>
      </p:sp>
    </p:spTree>
    <p:extLst>
      <p:ext uri="{BB962C8B-B14F-4D97-AF65-F5344CB8AC3E}">
        <p14:creationId xmlns:p14="http://schemas.microsoft.com/office/powerpoint/2010/main" val="211199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landsbanki.is/default.aspx?pageid=66767ef9-b051-11e8-954f-005056b00087" TargetMode="External"/><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landsbanki.is/default.aspx?pageid=66767ef9-b051-11e8-954f-005056b00087" TargetMode="External"/><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10.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7.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7.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7.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landsbanki.is/default.aspx?pageid=66767ef9-b051-11e8-954f-005056b00087" TargetMode="External"/><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8.emf"/><Relationship Id="rId4" Type="http://schemas.openxmlformats.org/officeDocument/2006/relationships/oleObject" Target="../embeddings/oleObject3.bin"/></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sz="1600"/>
              <a:t>Click here and insert picture using the Insert tab, Pictures</a:t>
            </a:r>
          </a:p>
          <a:p>
            <a:endParaRPr lang="is-IS"/>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6"/>
                </a:solidFill>
              </a:defRPr>
            </a:lvl1pPr>
          </a:lstStyle>
          <a:p>
            <a:r>
              <a:rPr lang="en-GB"/>
              <a:t>Click to edit Master title style</a:t>
            </a:r>
            <a:endParaRPr lang="is-IS"/>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is-IS"/>
              <a:t>Insert islandsbanki.is</a:t>
            </a:r>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solidFill>
                  <a:schemeClr val="accent6"/>
                </a:solidFill>
              </a:defRPr>
            </a:lvl1pPr>
          </a:lstStyle>
          <a:p>
            <a:fld id="{96562B3A-063E-E141-A60A-024E607EFCD2}" type="datetime4">
              <a:rPr lang="en-US" smtClean="0"/>
              <a:t>December 8, 2025</a:t>
            </a:fld>
            <a:endParaRPr lang="is-IS"/>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solidFill>
                  <a:schemeClr val="accent6"/>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6062DE54-73E2-DB4A-B03C-C714E98CBB61}"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0392799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83FA77EC-D2A2-A24E-A7AC-DA2E2F39B6A6}" type="datetime4">
              <a:rPr lang="en-US" smtClean="0"/>
              <a:t>December 8, 2025</a:t>
            </a:fld>
            <a:endParaRPr lang="is-IS"/>
          </a:p>
        </p:txBody>
      </p:sp>
      <p:sp>
        <p:nvSpPr>
          <p:cNvPr id="3" name="FLD_PresentationTitle"/>
          <p:cNvSpPr>
            <a:spLocks noGrp="1"/>
          </p:cNvSpPr>
          <p:nvPr>
            <p:ph type="ftr" sz="quarter" idx="11"/>
          </p:nvPr>
        </p:nvSpPr>
        <p:spPr/>
        <p:txBody>
          <a:body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3885478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C21E125B-B6E7-0E44-8C51-1360CCDEFEA1}" type="datetime4">
              <a:rPr lang="en-US" smtClean="0"/>
              <a:t>December 8, 2025</a:t>
            </a:fld>
            <a:endParaRPr lang="is-IS"/>
          </a:p>
        </p:txBody>
      </p:sp>
      <p:sp>
        <p:nvSpPr>
          <p:cNvPr id="3"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10880550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99F992A4-5D84-EF44-B9BC-A8A803866506}" type="datetime4">
              <a:rPr lang="en-US" smtClean="0"/>
              <a:t>December 8, 2025</a:t>
            </a:fld>
            <a:endParaRPr lang="is-IS"/>
          </a:p>
        </p:txBody>
      </p:sp>
      <p:sp>
        <p:nvSpPr>
          <p:cNvPr id="3"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7160824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US"/>
              <a:t>Click to edit Master title style</a:t>
            </a:r>
            <a:endParaRPr lang="is-IS"/>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is-IS"/>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47AB5D00-2FE8-D248-9B8F-122D0B52285A}" type="datetime4">
              <a:rPr lang="en-US" smtClean="0"/>
              <a:t>December 8, 2025</a:t>
            </a:fld>
            <a:endParaRPr lang="is-IS"/>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Íslandsbanki.is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9051888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User guide pictures">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is-IS" sz="2800" b="1" i="0" u="none" strike="noStrike" kern="1200" cap="none" spc="0" normalizeH="0" baseline="0" noProof="0">
                <a:ln>
                  <a:noFill/>
                </a:ln>
                <a:solidFill>
                  <a:schemeClr val="accent6"/>
                </a:solidFill>
                <a:effectLst/>
                <a:uLnTx/>
                <a:uFillTx/>
                <a:latin typeface="Arial" panose="020B0604020202020204" pitchFamily="34" charset="0"/>
                <a:ea typeface="+mj-ea"/>
                <a:cs typeface="Arial" panose="020B0604020202020204" pitchFamily="34" charset="0"/>
              </a:rPr>
              <a:t>Myndabanki Íslandsbanka</a:t>
            </a: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1" y="1815926"/>
            <a:ext cx="237472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1100" u="sng" kern="1200">
                <a:solidFill>
                  <a:schemeClr val="tx1"/>
                </a:solidFill>
                <a:effectLst/>
                <a:latin typeface="Arial" charset="0"/>
                <a:ea typeface="+mn-ea"/>
                <a:cs typeface="+mn-cs"/>
                <a:hlinkClick r:id="rId2"/>
              </a:rPr>
              <a:t>Myndabanki Íslandsbanka</a:t>
            </a:r>
            <a:r>
              <a:rPr lang="is-IS" sz="1100" u="sng" kern="1200" baseline="0">
                <a:solidFill>
                  <a:schemeClr val="tx1"/>
                </a:solidFill>
                <a:effectLst/>
                <a:latin typeface="Arial" charset="0"/>
                <a:ea typeface="+mn-ea"/>
                <a:cs typeface="+mn-cs"/>
                <a:hlinkClick r:id="rId2"/>
              </a:rPr>
              <a:t> er</a:t>
            </a:r>
            <a:r>
              <a:rPr lang="is-IS" sz="1100" u="sng" kern="1200">
                <a:solidFill>
                  <a:schemeClr val="tx1"/>
                </a:solidFill>
                <a:effectLst/>
                <a:latin typeface="Arial" charset="0"/>
                <a:ea typeface="+mn-ea"/>
                <a:cs typeface="+mn-cs"/>
                <a:hlinkClick r:id="rId2"/>
              </a:rPr>
              <a:t> aðgengilegur hérna</a:t>
            </a:r>
            <a:r>
              <a:rPr lang="is-IS" sz="1100" kern="1200">
                <a:solidFill>
                  <a:schemeClr val="tx1"/>
                </a:solidFill>
                <a:effectLst/>
                <a:latin typeface="Arial" charset="0"/>
                <a:ea typeface="+mn-ea"/>
                <a:cs typeface="+mn-cs"/>
              </a:rPr>
              <a:t> (hægri smella og Open hyperlink)</a:t>
            </a:r>
            <a:r>
              <a:rPr lang="is-IS"/>
              <a:t> </a:t>
            </a:r>
            <a:r>
              <a:rPr lang="is-IS" sz="1100" kern="1200">
                <a:solidFill>
                  <a:schemeClr val="tx1"/>
                </a:solidFill>
                <a:effectLst/>
                <a:latin typeface="Arial" charset="0"/>
                <a:ea typeface="+mn-ea"/>
                <a:cs typeface="+mn-cs"/>
              </a:rPr>
              <a:t>en í honum eru yfir 40 fjölbreyttar myndir til að nota í kynningar á vegum bankans.</a:t>
            </a:r>
            <a:br>
              <a:rPr lang="is-IS" sz="1100" kern="1200">
                <a:solidFill>
                  <a:schemeClr val="tx1"/>
                </a:solidFill>
                <a:effectLst/>
                <a:latin typeface="Arial" charset="0"/>
                <a:ea typeface="+mn-ea"/>
                <a:cs typeface="+mn-cs"/>
              </a:rPr>
            </a:br>
            <a:br>
              <a:rPr lang="is-IS" sz="1100" kern="1200">
                <a:solidFill>
                  <a:schemeClr val="tx1"/>
                </a:solidFill>
                <a:effectLst/>
                <a:latin typeface="Arial" charset="0"/>
                <a:ea typeface="+mn-ea"/>
                <a:cs typeface="+mn-cs"/>
              </a:rPr>
            </a:br>
            <a:r>
              <a:rPr lang="is-IS" sz="1100" kern="1200">
                <a:solidFill>
                  <a:schemeClr val="tx1"/>
                </a:solidFill>
                <a:effectLst/>
                <a:latin typeface="Arial" charset="0"/>
                <a:ea typeface="+mn-ea"/>
                <a:cs typeface="+mn-cs"/>
              </a:rPr>
              <a:t>Leiðbeiningar um innsetningu mynda er á leiðbeiningaglærun.</a:t>
            </a:r>
            <a:endParaRPr lang="is-IS" sz="900" noProof="1">
              <a:solidFill>
                <a:schemeClr val="tx1"/>
              </a:solidFill>
              <a:latin typeface="Arial" panose="020B0604020202020204" pitchFamily="34" charset="0"/>
              <a:cs typeface="Arial" panose="020B0604020202020204" pitchFamily="34" charset="0"/>
            </a:endParaRP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9125A89A-CA13-D849-B686-1B28C402F19F}" type="datetime4">
              <a:rPr lang="en-US" smtClean="0"/>
              <a:t>December 8, 2025</a:t>
            </a:fld>
            <a:endParaRPr lang="is-IS"/>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is-IS"/>
              <a:t>Presentation title via Insert/Header &amp; Footer/Footer/Apply to All</a:t>
            </a:r>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is-IS" smtClean="0"/>
              <a:pPr/>
              <a:t>‹#›</a:t>
            </a:fld>
            <a:endParaRPr lang="is-IS"/>
          </a:p>
        </p:txBody>
      </p:sp>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is-IS" sz="1600">
                <a:solidFill>
                  <a:srgbClr val="DC1E35"/>
                </a:solidFill>
              </a:rPr>
              <a:t>Vinsamlegast eyðið úr glærukynningu eftir notkun</a:t>
            </a:r>
          </a:p>
        </p:txBody>
      </p:sp>
      <p:pic>
        <p:nvPicPr>
          <p:cNvPr id="3" name="Picture 2">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79822" y="1737360"/>
            <a:ext cx="6257001" cy="4715221"/>
          </a:xfrm>
          <a:prstGeom prst="rect">
            <a:avLst/>
          </a:prstGeom>
        </p:spPr>
      </p:pic>
    </p:spTree>
    <p:extLst>
      <p:ext uri="{BB962C8B-B14F-4D97-AF65-F5344CB8AC3E}">
        <p14:creationId xmlns:p14="http://schemas.microsoft.com/office/powerpoint/2010/main" val="32008997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is-IS" sz="2800" b="1" i="0" u="none" strike="noStrike" kern="1200" cap="none" spc="0" normalizeH="0" baseline="0" noProof="0">
                <a:ln>
                  <a:noFill/>
                </a:ln>
                <a:solidFill>
                  <a:schemeClr val="accent6"/>
                </a:solidFill>
                <a:effectLst/>
                <a:uLnTx/>
                <a:uFillTx/>
                <a:latin typeface="Arial" panose="020B0604020202020204" pitchFamily="34" charset="0"/>
                <a:ea typeface="+mj-ea"/>
                <a:cs typeface="Arial" panose="020B0604020202020204" pitchFamily="34" charset="0"/>
              </a:rPr>
              <a:t>Leiðbeiningar</a:t>
            </a: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3" y="1815926"/>
            <a:ext cx="237472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900" b="1" noProof="1">
                <a:solidFill>
                  <a:schemeClr val="tx1"/>
                </a:solidFill>
                <a:latin typeface="Arial" panose="020B0604020202020204" pitchFamily="34" charset="0"/>
                <a:cs typeface="Arial" panose="020B0604020202020204" pitchFamily="34" charset="0"/>
              </a:rPr>
              <a:t>Textastílar</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Notaðu </a:t>
            </a:r>
            <a:r>
              <a:rPr lang="is-IS" altLang="da-DK" sz="900" b="1" noProof="1">
                <a:solidFill>
                  <a:schemeClr val="tx1"/>
                </a:solidFill>
                <a:latin typeface="Arial" panose="020B0604020202020204" pitchFamily="34" charset="0"/>
                <a:cs typeface="Arial" panose="020B0604020202020204" pitchFamily="34" charset="0"/>
              </a:rPr>
              <a:t>TAB</a:t>
            </a:r>
            <a:r>
              <a:rPr lang="is-IS" altLang="da-DK" sz="900" b="0" noProof="1">
                <a:solidFill>
                  <a:schemeClr val="tx1"/>
                </a:solidFill>
                <a:latin typeface="Arial" panose="020B0604020202020204" pitchFamily="34" charset="0"/>
                <a:cs typeface="Arial" panose="020B0604020202020204" pitchFamily="34" charset="0"/>
              </a:rPr>
              <a:t>–hnappinn til að hoppa á milli textastíla. Veldu </a:t>
            </a:r>
            <a:r>
              <a:rPr lang="is-IS" altLang="da-DK" sz="900" b="1" noProof="1">
                <a:solidFill>
                  <a:schemeClr val="tx1"/>
                </a:solidFill>
                <a:latin typeface="Arial" panose="020B0604020202020204" pitchFamily="34" charset="0"/>
                <a:cs typeface="Arial" panose="020B0604020202020204" pitchFamily="34" charset="0"/>
              </a:rPr>
              <a:t>ENTER</a:t>
            </a:r>
            <a:r>
              <a:rPr lang="is-IS" altLang="da-DK" sz="900" b="0" noProof="1">
                <a:solidFill>
                  <a:schemeClr val="tx1"/>
                </a:solidFill>
                <a:latin typeface="Arial" panose="020B0604020202020204" pitchFamily="34" charset="0"/>
                <a:cs typeface="Arial" panose="020B0604020202020204" pitchFamily="34" charset="0"/>
              </a:rPr>
              <a:t> og svo </a:t>
            </a:r>
            <a:r>
              <a:rPr lang="is-IS" altLang="da-DK" sz="900" b="1" noProof="1">
                <a:solidFill>
                  <a:schemeClr val="tx1"/>
                </a:solidFill>
                <a:latin typeface="Arial" panose="020B0604020202020204" pitchFamily="34" charset="0"/>
                <a:cs typeface="Arial" panose="020B0604020202020204" pitchFamily="34" charset="0"/>
              </a:rPr>
              <a:t>TAB</a:t>
            </a:r>
            <a:r>
              <a:rPr lang="is-IS" altLang="da-DK" sz="900" b="0" noProof="1">
                <a:solidFill>
                  <a:schemeClr val="tx1"/>
                </a:solidFill>
                <a:latin typeface="Arial" panose="020B0604020202020204" pitchFamily="34" charset="0"/>
                <a:cs typeface="Arial" panose="020B0604020202020204" pitchFamily="34" charset="0"/>
              </a:rPr>
              <a:t> til að skipta úr einum stíl í annan.</a:t>
            </a:r>
          </a:p>
          <a:p>
            <a:pPr marL="0" indent="0" eaLnBrk="1" hangingPunct="1">
              <a:spcAft>
                <a:spcPts val="600"/>
              </a:spcAft>
              <a:buNone/>
              <a:defRPr/>
            </a:pPr>
            <a:r>
              <a:rPr lang="is-IS" altLang="da-DK" sz="900" b="0" baseline="0" noProof="1">
                <a:solidFill>
                  <a:schemeClr val="tx1"/>
                </a:solidFill>
                <a:latin typeface="Arial" panose="020B0604020202020204" pitchFamily="34" charset="0"/>
                <a:cs typeface="Arial" panose="020B0604020202020204" pitchFamily="34" charset="0"/>
              </a:rPr>
              <a:t>Notaðu </a:t>
            </a:r>
            <a:r>
              <a:rPr lang="is-IS" altLang="da-DK" sz="900" b="1" baseline="0" noProof="1">
                <a:solidFill>
                  <a:schemeClr val="tx1"/>
                </a:solidFill>
                <a:latin typeface="Arial" panose="020B0604020202020204" pitchFamily="34" charset="0"/>
                <a:cs typeface="Arial" panose="020B0604020202020204" pitchFamily="34" charset="0"/>
              </a:rPr>
              <a:t>SHIFT-TAB </a:t>
            </a:r>
            <a:r>
              <a:rPr lang="is-IS" altLang="da-DK" sz="900" b="0" baseline="0" noProof="1">
                <a:solidFill>
                  <a:schemeClr val="tx1"/>
                </a:solidFill>
                <a:latin typeface="Arial" panose="020B0604020202020204" pitchFamily="34" charset="0"/>
                <a:cs typeface="Arial" panose="020B0604020202020204" pitchFamily="34" charset="0"/>
              </a:rPr>
              <a:t>að fara til baka um textastíl.</a:t>
            </a:r>
            <a:endParaRPr lang="is-IS"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sz="900" noProof="1">
                <a:solidFill>
                  <a:schemeClr val="tx1"/>
                </a:solidFill>
                <a:latin typeface="Arial" panose="020B0604020202020204" pitchFamily="34" charset="0"/>
                <a:cs typeface="Arial" panose="020B0604020202020204" pitchFamily="34" charset="0"/>
              </a:rPr>
              <a:t>Einnig er hægt að nota </a:t>
            </a:r>
            <a:r>
              <a:rPr lang="is-IS" sz="900" b="1" noProof="1">
                <a:solidFill>
                  <a:schemeClr val="tx1"/>
                </a:solidFill>
                <a:latin typeface="Arial" panose="020B0604020202020204" pitchFamily="34" charset="0"/>
                <a:cs typeface="Arial" panose="020B0604020202020204" pitchFamily="34" charset="0"/>
              </a:rPr>
              <a:t>Increase</a:t>
            </a:r>
            <a:r>
              <a:rPr lang="is-IS" sz="900" noProof="1">
                <a:solidFill>
                  <a:schemeClr val="tx1"/>
                </a:solidFill>
                <a:latin typeface="Arial" panose="020B0604020202020204" pitchFamily="34" charset="0"/>
                <a:cs typeface="Arial" panose="020B0604020202020204" pitchFamily="34" charset="0"/>
              </a:rPr>
              <a:t> og </a:t>
            </a:r>
            <a:r>
              <a:rPr lang="is-IS" sz="900" b="1" noProof="1">
                <a:solidFill>
                  <a:schemeClr val="tx1"/>
                </a:solidFill>
                <a:latin typeface="Arial" panose="020B0604020202020204" pitchFamily="34" charset="0"/>
                <a:cs typeface="Arial" panose="020B0604020202020204" pitchFamily="34" charset="0"/>
              </a:rPr>
              <a:t>Decrease</a:t>
            </a:r>
            <a:r>
              <a:rPr lang="is-IS" sz="900" noProof="1">
                <a:solidFill>
                  <a:schemeClr val="tx1"/>
                </a:solidFill>
                <a:latin typeface="Arial" panose="020B0604020202020204" pitchFamily="34" charset="0"/>
                <a:cs typeface="Arial" panose="020B0604020202020204" pitchFamily="34" charset="0"/>
              </a:rPr>
              <a:t> lista.</a:t>
            </a:r>
            <a:endParaRPr lang="is-IS" sz="900" baseline="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sz="900" baseline="0" noProof="1">
                <a:solidFill>
                  <a:schemeClr val="tx1"/>
                </a:solidFill>
                <a:latin typeface="Arial" panose="020B0604020202020204" pitchFamily="34" charset="0"/>
                <a:cs typeface="Arial" panose="020B0604020202020204" pitchFamily="34" charset="0"/>
              </a:rPr>
              <a:t>Eyddu bullet-punkti til að fá venjulegan texta, smelltu á </a:t>
            </a:r>
            <a:r>
              <a:rPr lang="is-IS" sz="900" b="1" baseline="0" noProof="1">
                <a:solidFill>
                  <a:schemeClr val="tx1"/>
                </a:solidFill>
                <a:latin typeface="Arial" panose="020B0604020202020204" pitchFamily="34" charset="0"/>
                <a:cs typeface="Arial" panose="020B0604020202020204" pitchFamily="34" charset="0"/>
              </a:rPr>
              <a:t>bullet-hnappinn </a:t>
            </a:r>
            <a:r>
              <a:rPr lang="is-IS" sz="900" baseline="0" noProof="1">
                <a:solidFill>
                  <a:schemeClr val="tx1"/>
                </a:solidFill>
                <a:latin typeface="Arial" panose="020B0604020202020204" pitchFamily="34" charset="0"/>
                <a:cs typeface="Arial" panose="020B0604020202020204" pitchFamily="34" charset="0"/>
              </a:rPr>
              <a:t>til að fá punktinn til baka.</a:t>
            </a:r>
          </a:p>
          <a:p>
            <a:pPr marL="0" indent="0" eaLnBrk="1" hangingPunct="1">
              <a:spcBef>
                <a:spcPts val="1200"/>
              </a:spcBef>
              <a:spcAft>
                <a:spcPts val="600"/>
              </a:spcAft>
              <a:buNone/>
              <a:defRPr/>
            </a:pPr>
            <a:r>
              <a:rPr lang="is-IS" sz="900" b="1">
                <a:solidFill>
                  <a:srgbClr val="000000"/>
                </a:solidFill>
                <a:latin typeface="Arial" panose="020B0604020202020204" pitchFamily="34" charset="0"/>
                <a:ea typeface="Times New Roman" panose="02020603050405020304" pitchFamily="18" charset="0"/>
              </a:rPr>
              <a:t>Setja inn glæru</a:t>
            </a:r>
            <a:endParaRPr lang="is-IS"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noProof="1">
                <a:solidFill>
                  <a:schemeClr val="tx1"/>
                </a:solidFill>
                <a:latin typeface="Arial" panose="020B0604020202020204" pitchFamily="34" charset="0"/>
                <a:cs typeface="Arial" panose="020B0604020202020204" pitchFamily="34" charset="0"/>
              </a:rPr>
              <a:t>Farðu í </a:t>
            </a:r>
            <a:r>
              <a:rPr lang="is-IS" altLang="da-DK" sz="900" b="1" noProof="1">
                <a:solidFill>
                  <a:schemeClr val="tx1"/>
                </a:solidFill>
                <a:latin typeface="Arial" panose="020B0604020202020204" pitchFamily="34" charset="0"/>
                <a:cs typeface="Arial" panose="020B0604020202020204" pitchFamily="34" charset="0"/>
              </a:rPr>
              <a:t>Home</a:t>
            </a:r>
            <a:r>
              <a:rPr lang="is-IS" altLang="da-DK" sz="900" noProof="1">
                <a:solidFill>
                  <a:schemeClr val="tx1"/>
                </a:solidFill>
                <a:latin typeface="Arial" panose="020B0604020202020204" pitchFamily="34" charset="0"/>
                <a:cs typeface="Arial" panose="020B0604020202020204" pitchFamily="34" charset="0"/>
              </a:rPr>
              <a:t>-flipann</a:t>
            </a:r>
            <a:endParaRPr lang="is-IS"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2. </a:t>
            </a:r>
            <a:r>
              <a:rPr lang="is-IS" altLang="da-DK" sz="900" noProof="1">
                <a:solidFill>
                  <a:schemeClr val="tx1"/>
                </a:solidFill>
                <a:latin typeface="Arial" panose="020B0604020202020204" pitchFamily="34" charset="0"/>
                <a:cs typeface="Arial" panose="020B0604020202020204" pitchFamily="34" charset="0"/>
              </a:rPr>
              <a:t>Smelltu á </a:t>
            </a:r>
            <a:r>
              <a:rPr lang="is-IS" altLang="da-DK" sz="900" b="1" noProof="1">
                <a:solidFill>
                  <a:schemeClr val="tx1"/>
                </a:solidFill>
                <a:latin typeface="Arial" panose="020B0604020202020204" pitchFamily="34" charset="0"/>
                <a:cs typeface="Arial" panose="020B0604020202020204" pitchFamily="34" charset="0"/>
              </a:rPr>
              <a:t>New Slide </a:t>
            </a:r>
            <a:r>
              <a:rPr lang="is-IS" altLang="da-DK" sz="900" noProof="1">
                <a:solidFill>
                  <a:schemeClr val="tx1"/>
                </a:solidFill>
                <a:latin typeface="Arial" panose="020B0604020202020204" pitchFamily="34" charset="0"/>
                <a:cs typeface="Arial" panose="020B0604020202020204" pitchFamily="34" charset="0"/>
              </a:rPr>
              <a:t>til að bæta við glæru</a:t>
            </a:r>
          </a:p>
          <a:p>
            <a:pPr marL="0" indent="0" eaLnBrk="1" hangingPunct="1">
              <a:spcBef>
                <a:spcPts val="1200"/>
              </a:spcBef>
              <a:spcAft>
                <a:spcPts val="600"/>
              </a:spcAft>
              <a:buNone/>
              <a:defRPr/>
            </a:pPr>
            <a:r>
              <a:rPr lang="is-IS" sz="900" b="1">
                <a:solidFill>
                  <a:srgbClr val="000000"/>
                </a:solidFill>
                <a:latin typeface="Arial" panose="020B0604020202020204" pitchFamily="34" charset="0"/>
                <a:ea typeface="Times New Roman" panose="02020603050405020304" pitchFamily="18" charset="0"/>
              </a:rPr>
              <a:t>Breyta útliti glæru</a:t>
            </a:r>
            <a:endParaRPr lang="is-IS"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is-IS" sz="900" b="1">
                <a:solidFill>
                  <a:srgbClr val="000000"/>
                </a:solidFill>
                <a:latin typeface="Arial" panose="020B0604020202020204" pitchFamily="34" charset="0"/>
                <a:ea typeface="Times New Roman" panose="02020603050405020304" pitchFamily="18" charset="0"/>
              </a:rPr>
              <a:t>1. </a:t>
            </a:r>
            <a:r>
              <a:rPr lang="is-IS" sz="900">
                <a:solidFill>
                  <a:srgbClr val="000000"/>
                </a:solidFill>
                <a:latin typeface="Arial" panose="020B0604020202020204" pitchFamily="34" charset="0"/>
                <a:ea typeface="Times New Roman" panose="02020603050405020304" pitchFamily="18" charset="0"/>
              </a:rPr>
              <a:t>Smelltu á örina hjá </a:t>
            </a:r>
            <a:r>
              <a:rPr lang="is-IS" sz="900" b="1">
                <a:solidFill>
                  <a:srgbClr val="000000"/>
                </a:solidFill>
                <a:latin typeface="Arial" panose="020B0604020202020204" pitchFamily="34" charset="0"/>
                <a:ea typeface="Times New Roman" panose="02020603050405020304" pitchFamily="18" charset="0"/>
              </a:rPr>
              <a:t>Layout</a:t>
            </a:r>
            <a:r>
              <a:rPr lang="is-IS" sz="900">
                <a:solidFill>
                  <a:srgbClr val="000000"/>
                </a:solidFill>
                <a:latin typeface="Arial" panose="020B0604020202020204" pitchFamily="34" charset="0"/>
                <a:ea typeface="Times New Roman" panose="02020603050405020304" pitchFamily="18" charset="0"/>
              </a:rPr>
              <a:t> til að sjá fellilista með mismunandi glærutegundum</a:t>
            </a:r>
          </a:p>
          <a:p>
            <a:pPr marL="0" indent="0">
              <a:spcAft>
                <a:spcPts val="0"/>
              </a:spcAft>
              <a:buFont typeface="+mj-lt"/>
              <a:buNone/>
            </a:pPr>
            <a:r>
              <a:rPr lang="is-IS" sz="900" b="1">
                <a:solidFill>
                  <a:srgbClr val="000000"/>
                </a:solidFill>
                <a:latin typeface="Arial" panose="020B0604020202020204" pitchFamily="34" charset="0"/>
                <a:ea typeface="Times New Roman" panose="02020603050405020304" pitchFamily="18" charset="0"/>
              </a:rPr>
              <a:t>2. </a:t>
            </a:r>
            <a:r>
              <a:rPr lang="is-IS" sz="900">
                <a:solidFill>
                  <a:srgbClr val="000000"/>
                </a:solidFill>
                <a:latin typeface="Arial" panose="020B0604020202020204" pitchFamily="34" charset="0"/>
                <a:ea typeface="Times New Roman" panose="02020603050405020304" pitchFamily="18" charset="0"/>
              </a:rPr>
              <a:t>Smelltu á þá glærutegund sem þú vilt</a:t>
            </a:r>
            <a:endParaRPr lang="is-IS" sz="900">
              <a:latin typeface="Times New Roman" panose="02020603050405020304" pitchFamily="18" charset="0"/>
              <a:ea typeface="Times New Roman" panose="02020603050405020304" pitchFamily="18" charset="0"/>
            </a:endParaRPr>
          </a:p>
          <a:p>
            <a:pPr eaLnBrk="1" hangingPunct="1">
              <a:spcAft>
                <a:spcPts val="600"/>
              </a:spcAft>
              <a:defRPr/>
            </a:pPr>
            <a:endParaRPr lang="is-IS"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is-IS" sz="900" noProof="1">
              <a:solidFill>
                <a:schemeClr val="tx1"/>
              </a:solidFill>
              <a:latin typeface="Arial" panose="020B0604020202020204" pitchFamily="34" charset="0"/>
              <a:cs typeface="Arial" panose="020B0604020202020204" pitchFamily="34" charset="0"/>
            </a:endParaRPr>
          </a:p>
        </p:txBody>
      </p:sp>
      <p:sp>
        <p:nvSpPr>
          <p:cNvPr id="20" name="Text Box 3">
            <a:extLst>
              <a:ext uri="{FF2B5EF4-FFF2-40B4-BE49-F238E27FC236}">
                <a16:creationId xmlns:a16="http://schemas.microsoft.com/office/drawing/2014/main" id="{5D7A02A5-AF08-A546-8129-16C19F6AC837}"/>
              </a:ext>
            </a:extLst>
          </p:cNvPr>
          <p:cNvSpPr txBox="1">
            <a:spLocks noChangeArrowheads="1"/>
          </p:cNvSpPr>
          <p:nvPr userDrawn="1"/>
        </p:nvSpPr>
        <p:spPr bwMode="auto">
          <a:xfrm>
            <a:off x="6160291" y="1815926"/>
            <a:ext cx="216079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900" b="1" noProof="1">
                <a:solidFill>
                  <a:schemeClr val="tx1"/>
                </a:solidFill>
                <a:latin typeface="Arial" panose="020B0604020202020204" pitchFamily="34" charset="0"/>
                <a:cs typeface="Arial" panose="020B0604020202020204" pitchFamily="34" charset="0"/>
              </a:rPr>
              <a:t>Setja inn mynd</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Veldu glærutegund með myndasniðmáti, smelltu á táknið og veldu </a:t>
            </a:r>
            <a:r>
              <a:rPr lang="is-IS"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is-IS" sz="900" b="1" noProof="1">
                <a:solidFill>
                  <a:schemeClr val="tx1"/>
                </a:solidFill>
                <a:latin typeface="Arial" panose="020B0604020202020204" pitchFamily="34" charset="0"/>
                <a:cs typeface="Arial" panose="020B0604020202020204" pitchFamily="34" charset="0"/>
              </a:rPr>
              <a:t>Skipta út mynd</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b="0" noProof="1">
                <a:solidFill>
                  <a:schemeClr val="tx1"/>
                </a:solidFill>
                <a:latin typeface="Arial" panose="020B0604020202020204" pitchFamily="34" charset="0"/>
                <a:cs typeface="Arial" panose="020B0604020202020204" pitchFamily="34" charset="0"/>
              </a:rPr>
              <a:t>Veldu </a:t>
            </a:r>
            <a:r>
              <a:rPr lang="is-IS" altLang="da-DK" sz="900" b="1" noProof="1">
                <a:solidFill>
                  <a:schemeClr val="tx1"/>
                </a:solidFill>
                <a:latin typeface="Arial" panose="020B0604020202020204" pitchFamily="34" charset="0"/>
                <a:cs typeface="Arial" panose="020B0604020202020204" pitchFamily="34" charset="0"/>
              </a:rPr>
              <a:t>Crop</a:t>
            </a:r>
            <a:r>
              <a:rPr lang="is-IS" altLang="da-DK" sz="900" b="0" noProof="1">
                <a:solidFill>
                  <a:schemeClr val="tx1"/>
                </a:solidFill>
                <a:latin typeface="Arial" panose="020B0604020202020204" pitchFamily="34" charset="0"/>
                <a:cs typeface="Arial" panose="020B0604020202020204" pitchFamily="34" charset="0"/>
              </a:rPr>
              <a:t> til að breyta stærð eða fókus myndarinnar</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2. </a:t>
            </a:r>
            <a:r>
              <a:rPr lang="is-IS" altLang="da-DK" sz="900" b="0" noProof="1">
                <a:solidFill>
                  <a:schemeClr val="tx1"/>
                </a:solidFill>
                <a:latin typeface="Arial" panose="020B0604020202020204" pitchFamily="34" charset="0"/>
                <a:cs typeface="Arial" panose="020B0604020202020204" pitchFamily="34" charset="0"/>
              </a:rPr>
              <a:t>Til að skala myndina skaltu halda niðri </a:t>
            </a:r>
            <a:r>
              <a:rPr lang="is-IS" altLang="da-DK" sz="900" b="1" noProof="1">
                <a:solidFill>
                  <a:schemeClr val="tx1"/>
                </a:solidFill>
                <a:latin typeface="Arial" panose="020B0604020202020204" pitchFamily="34" charset="0"/>
                <a:cs typeface="Arial" panose="020B0604020202020204" pitchFamily="34" charset="0"/>
              </a:rPr>
              <a:t>SHIFT</a:t>
            </a:r>
            <a:r>
              <a:rPr lang="is-IS" altLang="da-DK" sz="900" b="0" noProof="1">
                <a:solidFill>
                  <a:schemeClr val="tx1"/>
                </a:solidFill>
                <a:latin typeface="Arial" panose="020B0604020202020204" pitchFamily="34" charset="0"/>
                <a:cs typeface="Arial" panose="020B0604020202020204" pitchFamily="34" charset="0"/>
              </a:rPr>
              <a:t> á meðan þú dregur út hornin á myndinni</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ATH: </a:t>
            </a:r>
            <a:r>
              <a:rPr lang="is-IS" altLang="da-DK" sz="900" b="0" noProof="1">
                <a:solidFill>
                  <a:schemeClr val="tx1"/>
                </a:solidFill>
                <a:latin typeface="Arial" panose="020B0604020202020204" pitchFamily="34" charset="0"/>
                <a:cs typeface="Arial" panose="020B0604020202020204" pitchFamily="34" charset="0"/>
              </a:rPr>
              <a:t>Ef þú eyðir myndinni og setur inn aðra í staðinn gæti nýja myndin lagst yfir texta eða aðra grafík á glærunni. Til að laga þetta skaltu hægri smella á myndina og velja </a:t>
            </a:r>
            <a:r>
              <a:rPr lang="is-IS"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is-IS" sz="900" b="1" noProof="1">
                <a:solidFill>
                  <a:schemeClr val="tx1"/>
                </a:solidFill>
                <a:latin typeface="Arial" panose="020B0604020202020204" pitchFamily="34" charset="0"/>
                <a:cs typeface="Arial" panose="020B0604020202020204" pitchFamily="34" charset="0"/>
              </a:rPr>
              <a:t>Endurræsa glæru</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is-IS" altLang="da-DK" sz="900" b="1" noProof="1">
                <a:solidFill>
                  <a:schemeClr val="tx1"/>
                </a:solidFill>
                <a:latin typeface="Arial" panose="020B0604020202020204" pitchFamily="34" charset="0"/>
                <a:cs typeface="Arial" panose="020B0604020202020204" pitchFamily="34" charset="0"/>
              </a:rPr>
              <a:t>1.</a:t>
            </a:r>
            <a:r>
              <a:rPr lang="is-IS" altLang="da-DK" sz="900" noProof="1">
                <a:solidFill>
                  <a:schemeClr val="tx1"/>
                </a:solidFill>
                <a:latin typeface="Arial" panose="020B0604020202020204" pitchFamily="34" charset="0"/>
                <a:cs typeface="Arial" panose="020B0604020202020204" pitchFamily="34" charset="0"/>
              </a:rPr>
              <a:t> Farðu í </a:t>
            </a:r>
            <a:r>
              <a:rPr lang="is-IS" altLang="da-DK" sz="900" b="1" noProof="1">
                <a:solidFill>
                  <a:schemeClr val="tx1"/>
                </a:solidFill>
                <a:latin typeface="Arial" panose="020B0604020202020204" pitchFamily="34" charset="0"/>
                <a:cs typeface="Arial" panose="020B0604020202020204" pitchFamily="34" charset="0"/>
              </a:rPr>
              <a:t>Home</a:t>
            </a:r>
            <a:r>
              <a:rPr lang="is-IS" altLang="da-DK" sz="900" noProof="1">
                <a:solidFill>
                  <a:schemeClr val="tx1"/>
                </a:solidFill>
                <a:latin typeface="Arial" panose="020B0604020202020204" pitchFamily="34" charset="0"/>
                <a:cs typeface="Arial" panose="020B0604020202020204" pitchFamily="34" charset="0"/>
              </a:rPr>
              <a:t>-flipann</a:t>
            </a:r>
            <a:endParaRPr lang="is-IS"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is-IS" altLang="da-DK" sz="900" b="1" noProof="1">
                <a:solidFill>
                  <a:schemeClr val="tx1"/>
                </a:solidFill>
                <a:latin typeface="Arial" panose="020B0604020202020204" pitchFamily="34" charset="0"/>
                <a:cs typeface="Arial" panose="020B0604020202020204" pitchFamily="34" charset="0"/>
              </a:rPr>
              <a:t>2.</a:t>
            </a:r>
            <a:r>
              <a:rPr lang="is-IS" altLang="da-DK" sz="900" noProof="1">
                <a:solidFill>
                  <a:schemeClr val="tx1"/>
                </a:solidFill>
                <a:latin typeface="Arial" panose="020B0604020202020204" pitchFamily="34" charset="0"/>
                <a:cs typeface="Arial" panose="020B0604020202020204" pitchFamily="34" charset="0"/>
              </a:rPr>
              <a:t> Smelltu á </a:t>
            </a:r>
            <a:r>
              <a:rPr lang="is-IS" altLang="da-DK" sz="900" b="1" noProof="1">
                <a:solidFill>
                  <a:schemeClr val="tx1"/>
                </a:solidFill>
                <a:latin typeface="Arial" panose="020B0604020202020204" pitchFamily="34" charset="0"/>
                <a:cs typeface="Arial" panose="020B0604020202020204" pitchFamily="34" charset="0"/>
              </a:rPr>
              <a:t>Reset</a:t>
            </a:r>
            <a:r>
              <a:rPr lang="is-IS" altLang="da-DK" sz="900" noProof="1">
                <a:solidFill>
                  <a:schemeClr val="tx1"/>
                </a:solidFill>
                <a:latin typeface="Arial" panose="020B0604020202020204" pitchFamily="34" charset="0"/>
                <a:cs typeface="Arial" panose="020B0604020202020204" pitchFamily="34" charset="0"/>
              </a:rPr>
              <a:t> valmyndina til að endurræsa staðsetningu, stærð eða forskrift glærunnar í sína upprunalegu mynd</a:t>
            </a:r>
          </a:p>
          <a:p>
            <a:pPr eaLnBrk="1" hangingPunct="1">
              <a:spcAft>
                <a:spcPts val="600"/>
              </a:spcAft>
              <a:defRPr/>
            </a:pPr>
            <a:endParaRPr lang="is-IS" altLang="da-DK" sz="900" b="1" noProof="1">
              <a:solidFill>
                <a:schemeClr val="tx1"/>
              </a:solidFill>
              <a:latin typeface="Arial" panose="020B0604020202020204" pitchFamily="34" charset="0"/>
              <a:cs typeface="Arial" panose="020B0604020202020204" pitchFamily="34" charset="0"/>
            </a:endParaRPr>
          </a:p>
        </p:txBody>
      </p:sp>
      <p:sp>
        <p:nvSpPr>
          <p:cNvPr id="22" name="Text Box 4">
            <a:extLst>
              <a:ext uri="{FF2B5EF4-FFF2-40B4-BE49-F238E27FC236}">
                <a16:creationId xmlns:a16="http://schemas.microsoft.com/office/drawing/2014/main" id="{0EC2A480-29C5-A946-941D-ECED5028EB08}"/>
              </a:ext>
            </a:extLst>
          </p:cNvPr>
          <p:cNvSpPr txBox="1">
            <a:spLocks noChangeArrowheads="1"/>
          </p:cNvSpPr>
          <p:nvPr userDrawn="1"/>
        </p:nvSpPr>
        <p:spPr bwMode="auto">
          <a:xfrm>
            <a:off x="9232235" y="1815926"/>
            <a:ext cx="216079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900" b="1" noProof="1">
                <a:solidFill>
                  <a:schemeClr val="tx1"/>
                </a:solidFill>
                <a:latin typeface="Arial" panose="020B0604020202020204" pitchFamily="34" charset="0"/>
                <a:cs typeface="Arial" panose="020B0604020202020204" pitchFamily="34" charset="0"/>
              </a:rPr>
              <a:t>Breyta númeri glæru, dagsetningu og glærufæti</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Endaðu á því að gera þetta svo að breytingarnar stillist inn á allar glærurnar í einu</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b="0" noProof="1">
                <a:solidFill>
                  <a:schemeClr val="tx1"/>
                </a:solidFill>
                <a:latin typeface="Arial" panose="020B0604020202020204" pitchFamily="34" charset="0"/>
                <a:cs typeface="Arial" panose="020B0604020202020204" pitchFamily="34" charset="0"/>
              </a:rPr>
              <a:t>Farðu í </a:t>
            </a:r>
            <a:r>
              <a:rPr lang="is-IS" altLang="da-DK" sz="900" b="1" noProof="1">
                <a:solidFill>
                  <a:schemeClr val="tx1"/>
                </a:solidFill>
                <a:latin typeface="Arial" panose="020B0604020202020204" pitchFamily="34" charset="0"/>
                <a:cs typeface="Arial" panose="020B0604020202020204" pitchFamily="34" charset="0"/>
              </a:rPr>
              <a:t>Insert</a:t>
            </a:r>
            <a:r>
              <a:rPr lang="is-IS" altLang="da-DK" sz="900" b="0" noProof="1">
                <a:solidFill>
                  <a:schemeClr val="tx1"/>
                </a:solidFill>
                <a:latin typeface="Arial" panose="020B0604020202020204" pitchFamily="34" charset="0"/>
                <a:cs typeface="Arial" panose="020B0604020202020204" pitchFamily="34" charset="0"/>
              </a:rPr>
              <a:t>-flipann</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2. </a:t>
            </a:r>
            <a:r>
              <a:rPr lang="is-IS" altLang="da-DK" sz="900" b="0" noProof="1">
                <a:solidFill>
                  <a:schemeClr val="tx1"/>
                </a:solidFill>
                <a:latin typeface="Arial" panose="020B0604020202020204" pitchFamily="34" charset="0"/>
                <a:cs typeface="Arial" panose="020B0604020202020204" pitchFamily="34" charset="0"/>
              </a:rPr>
              <a:t>Veldu </a:t>
            </a:r>
            <a:r>
              <a:rPr lang="is-IS" altLang="da-DK" sz="900" b="1" noProof="1">
                <a:solidFill>
                  <a:schemeClr val="tx1"/>
                </a:solidFill>
                <a:latin typeface="Arial" panose="020B0604020202020204" pitchFamily="34" charset="0"/>
                <a:cs typeface="Arial" panose="020B0604020202020204" pitchFamily="34" charset="0"/>
              </a:rPr>
              <a:t>Header and Footer </a:t>
            </a:r>
            <a:r>
              <a:rPr lang="is-IS" altLang="da-DK" sz="900" b="0" noProof="1">
                <a:solidFill>
                  <a:schemeClr val="tx1"/>
                </a:solidFill>
                <a:latin typeface="Arial" panose="020B0604020202020204" pitchFamily="34" charset="0"/>
                <a:cs typeface="Arial" panose="020B0604020202020204" pitchFamily="34" charset="0"/>
              </a:rPr>
              <a:t>og skrifaðu inn það sem á að standa í glærufæti</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3. </a:t>
            </a:r>
            <a:r>
              <a:rPr lang="is-IS" altLang="da-DK" sz="900" b="0" noProof="1">
                <a:solidFill>
                  <a:schemeClr val="tx1"/>
                </a:solidFill>
                <a:latin typeface="Arial" panose="020B0604020202020204" pitchFamily="34" charset="0"/>
                <a:cs typeface="Arial" panose="020B0604020202020204" pitchFamily="34" charset="0"/>
              </a:rPr>
              <a:t>Veldu </a:t>
            </a:r>
            <a:r>
              <a:rPr lang="is-IS" altLang="da-DK" sz="900" b="1" noProof="1">
                <a:solidFill>
                  <a:schemeClr val="tx1"/>
                </a:solidFill>
                <a:latin typeface="Arial" panose="020B0604020202020204" pitchFamily="34" charset="0"/>
                <a:cs typeface="Arial" panose="020B0604020202020204" pitchFamily="34" charset="0"/>
              </a:rPr>
              <a:t>Apply to All </a:t>
            </a:r>
            <a:r>
              <a:rPr lang="is-IS" altLang="da-DK" sz="900" b="0" noProof="1">
                <a:solidFill>
                  <a:schemeClr val="tx1"/>
                </a:solidFill>
                <a:latin typeface="Arial" panose="020B0604020202020204" pitchFamily="34" charset="0"/>
                <a:cs typeface="Arial" panose="020B0604020202020204" pitchFamily="34" charset="0"/>
              </a:rPr>
              <a:t>til að stilla allar glærur og </a:t>
            </a:r>
            <a:r>
              <a:rPr lang="is-IS" altLang="da-DK" sz="900" b="1" noProof="1">
                <a:solidFill>
                  <a:schemeClr val="tx1"/>
                </a:solidFill>
                <a:latin typeface="Arial" panose="020B0604020202020204" pitchFamily="34" charset="0"/>
                <a:cs typeface="Arial" panose="020B0604020202020204" pitchFamily="34" charset="0"/>
              </a:rPr>
              <a:t>Apply</a:t>
            </a:r>
            <a:r>
              <a:rPr lang="is-IS" altLang="da-DK" sz="900" b="0" noProof="1">
                <a:solidFill>
                  <a:schemeClr val="tx1"/>
                </a:solidFill>
                <a:latin typeface="Arial" panose="020B0604020202020204" pitchFamily="34" charset="0"/>
                <a:cs typeface="Arial" panose="020B0604020202020204" pitchFamily="34" charset="0"/>
              </a:rPr>
              <a:t> ef þetta á aðeins við um staka glæru</a:t>
            </a:r>
          </a:p>
          <a:p>
            <a:pPr marL="0" indent="0" eaLnBrk="1" hangingPunct="1">
              <a:spcBef>
                <a:spcPts val="1200"/>
              </a:spcBef>
              <a:spcAft>
                <a:spcPts val="600"/>
              </a:spcAft>
              <a:buNone/>
              <a:defRPr/>
            </a:pPr>
            <a:r>
              <a:rPr lang="is-IS" sz="900" b="1" noProof="1">
                <a:solidFill>
                  <a:schemeClr val="tx1"/>
                </a:solidFill>
                <a:latin typeface="Arial" panose="020B0604020202020204" pitchFamily="34" charset="0"/>
                <a:cs typeface="Arial" panose="020B0604020202020204" pitchFamily="34" charset="0"/>
              </a:rPr>
              <a:t>Grind</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Til að sjá grind</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b="0" noProof="1">
                <a:solidFill>
                  <a:schemeClr val="tx1"/>
                </a:solidFill>
                <a:latin typeface="Arial" panose="020B0604020202020204" pitchFamily="34" charset="0"/>
                <a:cs typeface="Arial" panose="020B0604020202020204" pitchFamily="34" charset="0"/>
              </a:rPr>
              <a:t>Farðu í </a:t>
            </a:r>
            <a:r>
              <a:rPr lang="is-IS" altLang="da-DK" sz="900" b="1" noProof="1">
                <a:solidFill>
                  <a:schemeClr val="tx1"/>
                </a:solidFill>
                <a:latin typeface="Arial" panose="020B0604020202020204" pitchFamily="34" charset="0"/>
                <a:cs typeface="Arial" panose="020B0604020202020204" pitchFamily="34" charset="0"/>
              </a:rPr>
              <a:t>View</a:t>
            </a:r>
            <a:r>
              <a:rPr lang="is-IS" altLang="da-DK" sz="900" b="0" noProof="1">
                <a:solidFill>
                  <a:schemeClr val="tx1"/>
                </a:solidFill>
                <a:latin typeface="Arial" panose="020B0604020202020204" pitchFamily="34" charset="0"/>
                <a:cs typeface="Arial" panose="020B0604020202020204" pitchFamily="34" charset="0"/>
              </a:rPr>
              <a:t>-flipann og hakaðu við </a:t>
            </a:r>
            <a:r>
              <a:rPr lang="is-IS" altLang="da-DK"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ATH: </a:t>
            </a:r>
            <a:r>
              <a:rPr lang="is-IS" altLang="da-DK" sz="900" b="0" noProof="1">
                <a:solidFill>
                  <a:schemeClr val="tx1"/>
                </a:solidFill>
                <a:latin typeface="Arial" panose="020B0604020202020204" pitchFamily="34" charset="0"/>
                <a:cs typeface="Arial" panose="020B0604020202020204" pitchFamily="34" charset="0"/>
              </a:rPr>
              <a:t>Notaðu </a:t>
            </a:r>
            <a:r>
              <a:rPr lang="is-IS" altLang="da-DK" sz="900" b="1" noProof="1">
                <a:solidFill>
                  <a:schemeClr val="tx1"/>
                </a:solidFill>
                <a:latin typeface="Arial" panose="020B0604020202020204" pitchFamily="34" charset="0"/>
                <a:cs typeface="Arial" panose="020B0604020202020204" pitchFamily="34" charset="0"/>
              </a:rPr>
              <a:t>Alt + F9 </a:t>
            </a:r>
            <a:r>
              <a:rPr lang="is-IS" altLang="da-DK" sz="900" b="0" noProof="1">
                <a:solidFill>
                  <a:schemeClr val="tx1"/>
                </a:solidFill>
                <a:latin typeface="Arial" panose="020B0604020202020204" pitchFamily="34" charset="0"/>
                <a:cs typeface="Arial" panose="020B0604020202020204" pitchFamily="34" charset="0"/>
              </a:rPr>
              <a:t>til að fá grind upp á skjáinn</a:t>
            </a:r>
          </a:p>
          <a:p>
            <a:pPr marL="0" indent="0" eaLnBrk="1" hangingPunct="1">
              <a:spcAft>
                <a:spcPts val="600"/>
              </a:spcAft>
              <a:buNone/>
              <a:defRPr/>
            </a:pPr>
            <a:br>
              <a:rPr lang="is-IS" altLang="da-DK" sz="900" b="1" noProof="1">
                <a:solidFill>
                  <a:schemeClr val="tx1"/>
                </a:solidFill>
                <a:latin typeface="Arial" panose="020B0604020202020204" pitchFamily="34" charset="0"/>
                <a:cs typeface="Arial" panose="020B0604020202020204" pitchFamily="34" charset="0"/>
              </a:rPr>
            </a:br>
            <a:r>
              <a:rPr lang="is-IS" altLang="da-DK" sz="900" b="1" noProof="1">
                <a:solidFill>
                  <a:schemeClr val="tx1"/>
                </a:solidFill>
                <a:latin typeface="Arial" panose="020B0604020202020204" pitchFamily="34" charset="0"/>
                <a:cs typeface="Arial" panose="020B0604020202020204" pitchFamily="34" charset="0"/>
              </a:rPr>
              <a:t>Letur</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Allt letur skal vera í </a:t>
            </a:r>
            <a:r>
              <a:rPr lang="is-IS" altLang="da-DK" sz="900" b="1" noProof="1">
                <a:solidFill>
                  <a:schemeClr val="tx1"/>
                </a:solidFill>
                <a:latin typeface="Arial" panose="020B0604020202020204" pitchFamily="34" charset="0"/>
                <a:cs typeface="Arial" panose="020B0604020202020204" pitchFamily="34" charset="0"/>
              </a:rPr>
              <a:t>Arial</a:t>
            </a:r>
          </a:p>
        </p:txBody>
      </p:sp>
      <p:pic>
        <p:nvPicPr>
          <p:cNvPr id="24" name="1 Increase decrease">
            <a:extLst>
              <a:ext uri="{FF2B5EF4-FFF2-40B4-BE49-F238E27FC236}">
                <a16:creationId xmlns:a16="http://schemas.microsoft.com/office/drawing/2014/main" id="{F5929E40-1919-624C-A204-756B723045F7}"/>
              </a:ext>
            </a:extLst>
          </p:cNvPr>
          <p:cNvPicPr>
            <a:picLocks noChangeAspect="1"/>
          </p:cNvPicPr>
          <p:nvPr userDrawn="1"/>
        </p:nvPicPr>
        <p:blipFill>
          <a:blip r:embed="rId2"/>
          <a:stretch>
            <a:fillRect/>
          </a:stretch>
        </p:blipFill>
        <p:spPr>
          <a:xfrm>
            <a:off x="5134897" y="2669209"/>
            <a:ext cx="549328" cy="285228"/>
          </a:xfrm>
          <a:prstGeom prst="rect">
            <a:avLst/>
          </a:prstGeom>
        </p:spPr>
      </p:pic>
      <p:pic>
        <p:nvPicPr>
          <p:cNvPr id="26" name="2 New picture">
            <a:extLst>
              <a:ext uri="{FF2B5EF4-FFF2-40B4-BE49-F238E27FC236}">
                <a16:creationId xmlns:a16="http://schemas.microsoft.com/office/drawing/2014/main" id="{5429BCD3-FFFD-2A4E-854B-0B1B4FD816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8291" y="3819072"/>
            <a:ext cx="324764" cy="578237"/>
          </a:xfrm>
          <a:prstGeom prst="rect">
            <a:avLst/>
          </a:prstGeom>
        </p:spPr>
      </p:pic>
      <p:pic>
        <p:nvPicPr>
          <p:cNvPr id="27" name="3 Layout">
            <a:extLst>
              <a:ext uri="{FF2B5EF4-FFF2-40B4-BE49-F238E27FC236}">
                <a16:creationId xmlns:a16="http://schemas.microsoft.com/office/drawing/2014/main" id="{F485EEF0-E08F-CD40-BAFD-2A5FD4F692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164281" y="4711762"/>
            <a:ext cx="593368" cy="192211"/>
          </a:xfrm>
          <a:prstGeom prst="rect">
            <a:avLst/>
          </a:prstGeom>
        </p:spPr>
      </p:pic>
      <p:pic>
        <p:nvPicPr>
          <p:cNvPr id="30" name="4 Reset">
            <a:extLst>
              <a:ext uri="{FF2B5EF4-FFF2-40B4-BE49-F238E27FC236}">
                <a16:creationId xmlns:a16="http://schemas.microsoft.com/office/drawing/2014/main" id="{C078521D-81B7-6D42-A2F1-08DF6EAD03C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68145" y="4903973"/>
            <a:ext cx="492452" cy="200416"/>
          </a:xfrm>
          <a:prstGeom prst="rect">
            <a:avLst/>
          </a:prstGeom>
        </p:spPr>
      </p:pic>
      <p:pic>
        <p:nvPicPr>
          <p:cNvPr id="31" name="5 Insert picture">
            <a:extLst>
              <a:ext uri="{FF2B5EF4-FFF2-40B4-BE49-F238E27FC236}">
                <a16:creationId xmlns:a16="http://schemas.microsoft.com/office/drawing/2014/main" id="{03097CE2-185A-4148-9497-5EF15ECE08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87513" y="2024627"/>
            <a:ext cx="262151" cy="256054"/>
          </a:xfrm>
          <a:prstGeom prst="rect">
            <a:avLst/>
          </a:prstGeom>
        </p:spPr>
      </p:pic>
      <p:pic>
        <p:nvPicPr>
          <p:cNvPr id="32" name="6 Crop">
            <a:extLst>
              <a:ext uri="{FF2B5EF4-FFF2-40B4-BE49-F238E27FC236}">
                <a16:creationId xmlns:a16="http://schemas.microsoft.com/office/drawing/2014/main" id="{C49A6822-3A89-B440-B264-C0DE99D9581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068145" y="2695095"/>
            <a:ext cx="337400" cy="321707"/>
          </a:xfrm>
          <a:prstGeom prst="rect">
            <a:avLst/>
          </a:prstGeom>
        </p:spPr>
      </p:pic>
      <p:pic>
        <p:nvPicPr>
          <p:cNvPr id="33" name="7 Scale picture">
            <a:extLst>
              <a:ext uri="{FF2B5EF4-FFF2-40B4-BE49-F238E27FC236}">
                <a16:creationId xmlns:a16="http://schemas.microsoft.com/office/drawing/2014/main" id="{555A12A2-A0A1-C549-B49A-8381B27C395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45850" y="3242399"/>
            <a:ext cx="359695" cy="335309"/>
          </a:xfrm>
          <a:prstGeom prst="rect">
            <a:avLst/>
          </a:prstGeom>
        </p:spPr>
      </p:pic>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FD732F64-B4BB-0344-B65E-AB940ECA62BC}" type="datetime4">
              <a:rPr lang="en-US" smtClean="0"/>
              <a:t>December 8, 2025</a:t>
            </a:fld>
            <a:endParaRPr lang="is-IS"/>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is-IS"/>
              <a:t>Presentation title via Insert/Header &amp; Footer/Footer/Apply to All</a:t>
            </a:r>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is-IS" smtClean="0"/>
              <a:pPr/>
              <a:t>‹#›</a:t>
            </a:fld>
            <a:endParaRPr lang="is-IS"/>
          </a:p>
        </p:txBody>
      </p:sp>
      <p:pic>
        <p:nvPicPr>
          <p:cNvPr id="37" name="Picture 36">
            <a:extLst>
              <a:ext uri="{FF2B5EF4-FFF2-40B4-BE49-F238E27FC236}">
                <a16:creationId xmlns:a16="http://schemas.microsoft.com/office/drawing/2014/main" id="{D5FB8C4D-222C-B343-AEC1-C000F8B617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203889" y="3156602"/>
            <a:ext cx="257391" cy="171594"/>
          </a:xfrm>
          <a:prstGeom prst="rect">
            <a:avLst/>
          </a:prstGeom>
        </p:spPr>
      </p:pic>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is-IS" sz="1600">
                <a:solidFill>
                  <a:srgbClr val="DC1E35"/>
                </a:solidFill>
              </a:rPr>
              <a:t>Vinsamlegast eyðið úr glærukynningu eftir notkun</a:t>
            </a:r>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is-IS" sz="900" b="1"/>
              <a:t>Litir</a:t>
            </a:r>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altLang="da-DK" sz="800" b="1" noProof="1">
                <a:solidFill>
                  <a:schemeClr val="bg1"/>
                </a:solidFill>
                <a:latin typeface="Arial" panose="020B0604020202020204" pitchFamily="34" charset="0"/>
                <a:cs typeface="Arial" panose="020B0604020202020204" pitchFamily="34" charset="0"/>
              </a:rPr>
              <a:t>Rauður</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220, 30, 53</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#dc1e35</a:t>
            </a:r>
          </a:p>
          <a:p>
            <a:pPr algn="l"/>
            <a:endParaRPr lang="is-I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1</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178, 180, 178</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Fjólublár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2</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105, 60, 94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Gulur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3</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252, 192, 54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Blár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4</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0, 156, 189</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5</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145, 137, 137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Grænn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6</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160, 172, 96</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Appelsínugulur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7</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245, 144, 32</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8</a:t>
            </a:r>
            <a:br>
              <a:rPr lang="is-IS" sz="800" kern="1200">
                <a:solidFill>
                  <a:schemeClr val="bg1"/>
                </a:solidFill>
                <a:effectLst/>
                <a:latin typeface="+mn-lt"/>
                <a:ea typeface="+mn-ea"/>
                <a:cs typeface="+mn-cs"/>
              </a:rPr>
            </a:b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166—168—157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Sægrænn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9</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57—159—135</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10</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207—209—207</a:t>
            </a:r>
            <a:br>
              <a:rPr lang="is-IS" altLang="da-DK" sz="800" b="0"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#cfd1cf</a:t>
            </a:r>
            <a:endParaRPr lang="is-IS" sz="800">
              <a:solidFill>
                <a:schemeClr val="bg1"/>
              </a:solidFill>
            </a:endParaRPr>
          </a:p>
        </p:txBody>
      </p:sp>
    </p:spTree>
    <p:extLst>
      <p:ext uri="{BB962C8B-B14F-4D97-AF65-F5344CB8AC3E}">
        <p14:creationId xmlns:p14="http://schemas.microsoft.com/office/powerpoint/2010/main" val="15090967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Footers only">
    <p:spTree>
      <p:nvGrpSpPr>
        <p:cNvPr id="1" name=""/>
        <p:cNvGrpSpPr/>
        <p:nvPr/>
      </p:nvGrpSpPr>
      <p:grpSpPr>
        <a:xfrm>
          <a:off x="0" y="0"/>
          <a:ext cx="0" cy="0"/>
          <a:chOff x="0" y="0"/>
          <a:chExt cx="0" cy="0"/>
        </a:xfrm>
      </p:grpSpPr>
      <p:sp>
        <p:nvSpPr>
          <p:cNvPr id="5" name="Text Placeholder 16">
            <a:extLst>
              <a:ext uri="{FF2B5EF4-FFF2-40B4-BE49-F238E27FC236}">
                <a16:creationId xmlns:a16="http://schemas.microsoft.com/office/drawing/2014/main" id="{D9C5890C-9CF9-48C0-B609-24AFD350B886}"/>
              </a:ext>
            </a:extLst>
          </p:cNvPr>
          <p:cNvSpPr>
            <a:spLocks noGrp="1"/>
          </p:cNvSpPr>
          <p:nvPr>
            <p:ph type="body" sz="quarter" idx="23" hasCustomPrompt="1"/>
          </p:nvPr>
        </p:nvSpPr>
        <p:spPr>
          <a:xfrm>
            <a:off x="8713788" y="0"/>
            <a:ext cx="3098800" cy="379413"/>
          </a:xfrm>
        </p:spPr>
        <p:txBody>
          <a:bodyPr anchor="ctr" anchorCtr="0"/>
          <a:lstStyle>
            <a:lvl1pPr marL="0" indent="0" algn="r">
              <a:spcAft>
                <a:spcPts val="0"/>
              </a:spcAft>
              <a:buNone/>
              <a:defRPr sz="1000" b="0">
                <a:solidFill>
                  <a:schemeClr val="accent1"/>
                </a:solidFill>
              </a:defRPr>
            </a:lvl1pPr>
            <a:lvl2pPr marL="0" indent="0">
              <a:spcAft>
                <a:spcPts val="0"/>
              </a:spcAft>
              <a:buNone/>
              <a:defRPr sz="1200" b="0">
                <a:solidFill>
                  <a:schemeClr val="accent1"/>
                </a:solidFill>
              </a:defRPr>
            </a:lvl2pPr>
            <a:lvl3pPr marL="0" indent="0">
              <a:spcAft>
                <a:spcPts val="0"/>
              </a:spcAft>
              <a:buNone/>
              <a:defRPr sz="1200" b="0">
                <a:solidFill>
                  <a:schemeClr val="accent1"/>
                </a:solidFill>
              </a:defRPr>
            </a:lvl3pPr>
            <a:lvl4pPr>
              <a:spcBef>
                <a:spcPts val="0"/>
              </a:spcBef>
              <a:buNone/>
              <a:defRPr sz="1200" b="0">
                <a:solidFill>
                  <a:schemeClr val="accent1"/>
                </a:solidFill>
              </a:defRPr>
            </a:lvl4pPr>
            <a:lvl5pPr marL="0" indent="0">
              <a:spcAft>
                <a:spcPts val="0"/>
              </a:spcAft>
              <a:buNone/>
              <a:defRPr sz="1200" b="0">
                <a:solidFill>
                  <a:schemeClr val="accent1"/>
                </a:solidFill>
              </a:defRPr>
            </a:lvl5pPr>
          </a:lstStyle>
          <a:p>
            <a:pPr lvl="0"/>
            <a:r>
              <a:rPr lang="en-US"/>
              <a:t>Insert confidentiality text, copy to next page</a:t>
            </a:r>
          </a:p>
        </p:txBody>
      </p:sp>
      <p:sp>
        <p:nvSpPr>
          <p:cNvPr id="2" name="Date_GeneralDate"/>
          <p:cNvSpPr>
            <a:spLocks noGrp="1"/>
          </p:cNvSpPr>
          <p:nvPr>
            <p:ph type="dt" sz="half" idx="10"/>
          </p:nvPr>
        </p:nvSpPr>
        <p:spPr/>
        <p:txBody>
          <a:bodyPr/>
          <a:lstStyle/>
          <a:p>
            <a:fld id="{8330BD3A-D769-3246-97DF-FB1C544BA63F}" type="datetime4">
              <a:rPr lang="en-US" smtClean="0"/>
              <a:t>December 8, 2025</a:t>
            </a:fld>
            <a:endParaRPr lang="en-GB"/>
          </a:p>
        </p:txBody>
      </p:sp>
      <p:sp>
        <p:nvSpPr>
          <p:cNvPr id="3" name="FLD_PresentationTitle"/>
          <p:cNvSpPr>
            <a:spLocks noGrp="1"/>
          </p:cNvSpPr>
          <p:nvPr>
            <p:ph type="ftr" sz="quarter" idx="11"/>
          </p:nvPr>
        </p:nvSpPr>
        <p:spPr/>
        <p:txBody>
          <a:body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p>
            <a:fld id="{24C8C45C-947F-4981-8B3F-4F32E973C901}" type="slidenum">
              <a:rPr lang="en-GB" smtClean="0"/>
              <a:t>‹#›</a:t>
            </a:fld>
            <a:endParaRPr lang="en-GB"/>
          </a:p>
        </p:txBody>
      </p:sp>
      <p:sp>
        <p:nvSpPr>
          <p:cNvPr id="6" name="Text Placeholder 40">
            <a:extLst>
              <a:ext uri="{FF2B5EF4-FFF2-40B4-BE49-F238E27FC236}">
                <a16:creationId xmlns:a16="http://schemas.microsoft.com/office/drawing/2014/main" id="{52542F9B-DCFF-4366-85BD-D6DCEE53201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245839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hree charts with textbox">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8907387"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2" y="1985734"/>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1"/>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2905199"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5792718"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20" name="Text Placeholder 9">
            <a:extLst>
              <a:ext uri="{FF2B5EF4-FFF2-40B4-BE49-F238E27FC236}">
                <a16:creationId xmlns:a16="http://schemas.microsoft.com/office/drawing/2014/main" id="{299866B6-87B9-47BE-B5F0-8397872B012C}"/>
              </a:ext>
            </a:extLst>
          </p:cNvPr>
          <p:cNvSpPr>
            <a:spLocks noGrp="1"/>
          </p:cNvSpPr>
          <p:nvPr>
            <p:ph type="body" sz="quarter" idx="45" hasCustomPrompt="1"/>
          </p:nvPr>
        </p:nvSpPr>
        <p:spPr>
          <a:xfrm>
            <a:off x="8907387"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5792718" y="6118209"/>
            <a:ext cx="2905199"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EC0BE053-D4A5-B149-96B2-C94C4533AC1D}" type="datetime4">
              <a:rPr lang="en-US" smtClean="0"/>
              <a:t>December 8,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a:xfrm rot="16200000">
            <a:off x="11621805" y="5908393"/>
            <a:ext cx="760978" cy="379412"/>
          </a:xfrm>
          <a:prstGeom prst="rect">
            <a:avLst/>
          </a:prstGeom>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3" name="Straight Connector 22">
            <a:extLst>
              <a:ext uri="{FF2B5EF4-FFF2-40B4-BE49-F238E27FC236}">
                <a16:creationId xmlns:a16="http://schemas.microsoft.com/office/drawing/2014/main" id="{1C8F9973-00B5-4ACE-8CBE-49704C4E0156}"/>
              </a:ext>
            </a:extLst>
          </p:cNvPr>
          <p:cNvCxnSpPr>
            <a:cxnSpLocks/>
          </p:cNvCxnSpPr>
          <p:nvPr userDrawn="1"/>
        </p:nvCxnSpPr>
        <p:spPr>
          <a:xfrm>
            <a:off x="5792718"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9A874E39-530C-41EB-84AA-C1641374CE97}"/>
              </a:ext>
            </a:extLst>
          </p:cNvPr>
          <p:cNvSpPr>
            <a:spLocks noGrp="1"/>
          </p:cNvSpPr>
          <p:nvPr>
            <p:ph type="body" sz="quarter" idx="19" hasCustomPrompt="1"/>
          </p:nvPr>
        </p:nvSpPr>
        <p:spPr>
          <a:xfrm>
            <a:off x="374046" y="1985734"/>
            <a:ext cx="2133601" cy="406017"/>
          </a:xfrm>
        </p:spPr>
        <p:txBody>
          <a:bodyPr/>
          <a:lstStyle>
            <a:lvl1pPr marL="0" indent="0">
              <a:spcAft>
                <a:spcPts val="0"/>
              </a:spcAft>
              <a:buFont typeface="Arial" panose="020B0604020202020204" pitchFamily="34" charset="0"/>
              <a:buChar char="​"/>
              <a:defRPr sz="11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cxnSp>
        <p:nvCxnSpPr>
          <p:cNvPr id="22" name="Straight Connector 21">
            <a:extLst>
              <a:ext uri="{FF2B5EF4-FFF2-40B4-BE49-F238E27FC236}">
                <a16:creationId xmlns:a16="http://schemas.microsoft.com/office/drawing/2014/main" id="{F19A2787-7FD9-4A2C-B1BD-02B6FE652A83}"/>
              </a:ext>
            </a:extLst>
          </p:cNvPr>
          <p:cNvCxnSpPr/>
          <p:nvPr userDrawn="1"/>
        </p:nvCxnSpPr>
        <p:spPr>
          <a:xfrm>
            <a:off x="381000" y="1887341"/>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26">
            <a:extLst>
              <a:ext uri="{FF2B5EF4-FFF2-40B4-BE49-F238E27FC236}">
                <a16:creationId xmlns:a16="http://schemas.microsoft.com/office/drawing/2014/main" id="{D8D3A171-8BC7-48B2-84E1-6455AFAE69EF}"/>
              </a:ext>
            </a:extLst>
          </p:cNvPr>
          <p:cNvSpPr>
            <a:spLocks noGrp="1"/>
          </p:cNvSpPr>
          <p:nvPr>
            <p:ph type="body" sz="quarter" idx="46"/>
          </p:nvPr>
        </p:nvSpPr>
        <p:spPr>
          <a:xfrm>
            <a:off x="380999" y="2375999"/>
            <a:ext cx="2133601" cy="3721131"/>
          </a:xfrm>
        </p:spPr>
        <p:txBody>
          <a:bodyPr/>
          <a:lstStyle>
            <a:lvl1pPr marL="171450" indent="-171450">
              <a:spcAft>
                <a:spcPts val="0"/>
              </a:spcAft>
              <a:buFont typeface="Arial" panose="020B0604020202020204" pitchFamily="34" charset="0"/>
              <a:buChar char="–"/>
              <a:defRPr sz="900"/>
            </a:lvl1pPr>
            <a:lvl2pPr marL="171450" indent="-171450">
              <a:spcAft>
                <a:spcPts val="0"/>
              </a:spcAft>
              <a:buFont typeface="Arial" panose="020B0604020202020204" pitchFamily="34" charset="0"/>
              <a:buChar char="–"/>
              <a:defRPr sz="900"/>
            </a:lvl2pPr>
            <a:lvl3pPr marL="0" indent="0">
              <a:spcAft>
                <a:spcPts val="0"/>
              </a:spcAft>
              <a:buFont typeface="Arial" panose="020B0604020202020204" pitchFamily="34" charset="0"/>
              <a:buChar char="​"/>
              <a:defRPr sz="900"/>
            </a:lvl3pPr>
            <a:lvl4pPr marL="0" indent="0">
              <a:spcBef>
                <a:spcPts val="0"/>
              </a:spcBef>
              <a:buFont typeface="Arial" panose="020B0604020202020204" pitchFamily="34" charset="0"/>
              <a:buChar char="​"/>
              <a:defRPr sz="900" b="0"/>
            </a:lvl4pPr>
            <a:lvl5pPr marL="0" indent="0">
              <a:spcAft>
                <a:spcPts val="0"/>
              </a:spcAft>
              <a:buFont typeface="Arial" panose="020B0604020202020204" pitchFamily="34" charset="0"/>
              <a:buChar char="​"/>
              <a:defRPr sz="900"/>
            </a:lvl5pPr>
            <a:lvl6pPr marL="363538" indent="-187325">
              <a:spcAft>
                <a:spcPts val="0"/>
              </a:spcAft>
              <a:defRPr sz="900"/>
            </a:lvl6pPr>
            <a:lvl7pPr>
              <a:spcAft>
                <a:spcPts val="0"/>
              </a:spcAft>
              <a:defRPr sz="900"/>
            </a:lvl7pPr>
          </a:lstStyle>
          <a:p>
            <a:pPr lvl="0"/>
            <a:r>
              <a:rPr lang="en-GB"/>
              <a:t>Click to edit Master text styles</a:t>
            </a:r>
          </a:p>
          <a:p>
            <a:pPr lvl="5"/>
            <a:r>
              <a:rPr lang="en-GB"/>
              <a:t>Second level</a:t>
            </a:r>
          </a:p>
          <a:p>
            <a:pPr lvl="6"/>
            <a:r>
              <a:rPr lang="en-GB"/>
              <a:t>Third level</a:t>
            </a:r>
          </a:p>
        </p:txBody>
      </p:sp>
      <p:sp>
        <p:nvSpPr>
          <p:cNvPr id="25" name="Text Placeholder 18">
            <a:extLst>
              <a:ext uri="{FF2B5EF4-FFF2-40B4-BE49-F238E27FC236}">
                <a16:creationId xmlns:a16="http://schemas.microsoft.com/office/drawing/2014/main" id="{E5BD4DA0-7CDC-4713-A0E0-B25DC06A0078}"/>
              </a:ext>
            </a:extLst>
          </p:cNvPr>
          <p:cNvSpPr>
            <a:spLocks noGrp="1"/>
          </p:cNvSpPr>
          <p:nvPr>
            <p:ph type="body" sz="quarter" idx="47" hasCustomPrompt="1"/>
          </p:nvPr>
        </p:nvSpPr>
        <p:spPr>
          <a:xfrm>
            <a:off x="8907387" y="6118209"/>
            <a:ext cx="2905199"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27" name="Content Placeholder 3">
            <a:extLst>
              <a:ext uri="{FF2B5EF4-FFF2-40B4-BE49-F238E27FC236}">
                <a16:creationId xmlns:a16="http://schemas.microsoft.com/office/drawing/2014/main" id="{9A3261FC-8FC4-4AC0-B15D-D700197F3526}"/>
              </a:ext>
            </a:extLst>
          </p:cNvPr>
          <p:cNvSpPr>
            <a:spLocks noGrp="1"/>
          </p:cNvSpPr>
          <p:nvPr>
            <p:ph sz="half" idx="49"/>
          </p:nvPr>
        </p:nvSpPr>
        <p:spPr>
          <a:xfrm>
            <a:off x="5792719" y="2551131"/>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30" name="Content Placeholder 3">
            <a:extLst>
              <a:ext uri="{FF2B5EF4-FFF2-40B4-BE49-F238E27FC236}">
                <a16:creationId xmlns:a16="http://schemas.microsoft.com/office/drawing/2014/main" id="{86170B0D-ADE5-4903-8E0A-6BCDBBEBCD39}"/>
              </a:ext>
            </a:extLst>
          </p:cNvPr>
          <p:cNvSpPr>
            <a:spLocks noGrp="1"/>
          </p:cNvSpPr>
          <p:nvPr>
            <p:ph sz="half" idx="50"/>
          </p:nvPr>
        </p:nvSpPr>
        <p:spPr>
          <a:xfrm>
            <a:off x="8905801" y="2551131"/>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cxnSp>
        <p:nvCxnSpPr>
          <p:cNvPr id="32" name="Straight Connector 31">
            <a:extLst>
              <a:ext uri="{FF2B5EF4-FFF2-40B4-BE49-F238E27FC236}">
                <a16:creationId xmlns:a16="http://schemas.microsoft.com/office/drawing/2014/main" id="{CFC041F9-F4B9-4B2D-9683-AEE76A8C9466}"/>
              </a:ext>
            </a:extLst>
          </p:cNvPr>
          <p:cNvCxnSpPr>
            <a:cxnSpLocks/>
          </p:cNvCxnSpPr>
          <p:nvPr userDrawn="1"/>
        </p:nvCxnSpPr>
        <p:spPr>
          <a:xfrm>
            <a:off x="2706241" y="4112752"/>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3AA434-91DE-4A84-882F-28849933ABED}"/>
              </a:ext>
            </a:extLst>
          </p:cNvPr>
          <p:cNvCxnSpPr>
            <a:cxnSpLocks/>
          </p:cNvCxnSpPr>
          <p:nvPr userDrawn="1"/>
        </p:nvCxnSpPr>
        <p:spPr>
          <a:xfrm>
            <a:off x="8907387" y="4112752"/>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A294D8D0-9F55-4E70-95B0-2BBBBDFF4E8F}"/>
              </a:ext>
            </a:extLst>
          </p:cNvPr>
          <p:cNvSpPr>
            <a:spLocks noGrp="1"/>
          </p:cNvSpPr>
          <p:nvPr>
            <p:ph type="body" idx="51" hasCustomPrompt="1"/>
          </p:nvPr>
        </p:nvSpPr>
        <p:spPr>
          <a:xfrm>
            <a:off x="2706242" y="4211145"/>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35" name="Content Placeholder 3">
            <a:extLst>
              <a:ext uri="{FF2B5EF4-FFF2-40B4-BE49-F238E27FC236}">
                <a16:creationId xmlns:a16="http://schemas.microsoft.com/office/drawing/2014/main" id="{C770F8AE-1566-4B4D-B915-96CB9AE04384}"/>
              </a:ext>
            </a:extLst>
          </p:cNvPr>
          <p:cNvSpPr>
            <a:spLocks noGrp="1"/>
          </p:cNvSpPr>
          <p:nvPr>
            <p:ph sz="half" idx="52"/>
          </p:nvPr>
        </p:nvSpPr>
        <p:spPr>
          <a:xfrm>
            <a:off x="2706241" y="4776542"/>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36" name="Text Placeholder 9">
            <a:extLst>
              <a:ext uri="{FF2B5EF4-FFF2-40B4-BE49-F238E27FC236}">
                <a16:creationId xmlns:a16="http://schemas.microsoft.com/office/drawing/2014/main" id="{C085F22B-C468-48E4-9DC4-32A8850C701B}"/>
              </a:ext>
            </a:extLst>
          </p:cNvPr>
          <p:cNvSpPr>
            <a:spLocks noGrp="1"/>
          </p:cNvSpPr>
          <p:nvPr>
            <p:ph type="body" sz="quarter" idx="53" hasCustomPrompt="1"/>
          </p:nvPr>
        </p:nvSpPr>
        <p:spPr>
          <a:xfrm>
            <a:off x="5792718" y="4211145"/>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37" name="Text Placeholder 9">
            <a:extLst>
              <a:ext uri="{FF2B5EF4-FFF2-40B4-BE49-F238E27FC236}">
                <a16:creationId xmlns:a16="http://schemas.microsoft.com/office/drawing/2014/main" id="{32D7C2C3-2B4C-4AA7-BEC3-72EB7F89065E}"/>
              </a:ext>
            </a:extLst>
          </p:cNvPr>
          <p:cNvSpPr>
            <a:spLocks noGrp="1"/>
          </p:cNvSpPr>
          <p:nvPr>
            <p:ph type="body" sz="quarter" idx="54" hasCustomPrompt="1"/>
          </p:nvPr>
        </p:nvSpPr>
        <p:spPr>
          <a:xfrm>
            <a:off x="8907387" y="4211145"/>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cxnSp>
        <p:nvCxnSpPr>
          <p:cNvPr id="38" name="Straight Connector 37">
            <a:extLst>
              <a:ext uri="{FF2B5EF4-FFF2-40B4-BE49-F238E27FC236}">
                <a16:creationId xmlns:a16="http://schemas.microsoft.com/office/drawing/2014/main" id="{F2F1B1C8-F6EE-4F93-BC14-08EE1F8253D9}"/>
              </a:ext>
            </a:extLst>
          </p:cNvPr>
          <p:cNvCxnSpPr>
            <a:cxnSpLocks/>
          </p:cNvCxnSpPr>
          <p:nvPr userDrawn="1"/>
        </p:nvCxnSpPr>
        <p:spPr>
          <a:xfrm>
            <a:off x="5792718" y="4112752"/>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Content Placeholder 3">
            <a:extLst>
              <a:ext uri="{FF2B5EF4-FFF2-40B4-BE49-F238E27FC236}">
                <a16:creationId xmlns:a16="http://schemas.microsoft.com/office/drawing/2014/main" id="{841034E5-F503-4FD4-B91B-E5AFE9B643E9}"/>
              </a:ext>
            </a:extLst>
          </p:cNvPr>
          <p:cNvSpPr>
            <a:spLocks noGrp="1"/>
          </p:cNvSpPr>
          <p:nvPr>
            <p:ph sz="half" idx="55"/>
          </p:nvPr>
        </p:nvSpPr>
        <p:spPr>
          <a:xfrm>
            <a:off x="5792719" y="4776542"/>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40" name="Content Placeholder 3">
            <a:extLst>
              <a:ext uri="{FF2B5EF4-FFF2-40B4-BE49-F238E27FC236}">
                <a16:creationId xmlns:a16="http://schemas.microsoft.com/office/drawing/2014/main" id="{5F83246F-FA48-4098-A809-C8E29A75A5A5}"/>
              </a:ext>
            </a:extLst>
          </p:cNvPr>
          <p:cNvSpPr>
            <a:spLocks noGrp="1"/>
          </p:cNvSpPr>
          <p:nvPr>
            <p:ph sz="half" idx="56"/>
          </p:nvPr>
        </p:nvSpPr>
        <p:spPr>
          <a:xfrm>
            <a:off x="8905801" y="4776542"/>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41" name="Text Placeholder 40">
            <a:extLst>
              <a:ext uri="{FF2B5EF4-FFF2-40B4-BE49-F238E27FC236}">
                <a16:creationId xmlns:a16="http://schemas.microsoft.com/office/drawing/2014/main" id="{53988E80-C4BA-4B9C-9081-AF74528BDFC0}"/>
              </a:ext>
            </a:extLst>
          </p:cNvPr>
          <p:cNvSpPr>
            <a:spLocks noGrp="1"/>
          </p:cNvSpPr>
          <p:nvPr>
            <p:ph type="body" sz="quarter" idx="42" hasCustomPrompt="1"/>
          </p:nvPr>
        </p:nvSpPr>
        <p:spPr>
          <a:xfrm>
            <a:off x="2706241" y="6480000"/>
            <a:ext cx="6007547" cy="378000"/>
          </a:xfrm>
        </p:spPr>
        <p:txBody>
          <a:bodyPr vert="horz" lIns="0" tIns="0" rIns="0" bIns="0" rtlCol="0" anchor="ctr" anchorCtr="0">
            <a:noAutofit/>
          </a:bodyPr>
          <a:lstStyle>
            <a:lvl1pPr>
              <a:defRPr lang="is-IS" sz="700" b="0" i="0" dirty="0"/>
            </a:lvl1pPr>
          </a:lstStyle>
          <a:p>
            <a:pPr marL="0" lvl="0" indent="0">
              <a:spcAft>
                <a:spcPts val="0"/>
              </a:spcAft>
              <a:buFontTx/>
              <a:buNone/>
            </a:pPr>
            <a:r>
              <a:rPr lang="en-GB"/>
              <a:t>1: Click to add </a:t>
            </a:r>
            <a:r>
              <a:rPr lang="en-GB" err="1"/>
              <a:t>foodnotes</a:t>
            </a:r>
            <a:endParaRPr lang="en-GB"/>
          </a:p>
        </p:txBody>
      </p:sp>
    </p:spTree>
    <p:extLst>
      <p:ext uri="{BB962C8B-B14F-4D97-AF65-F5344CB8AC3E}">
        <p14:creationId xmlns:p14="http://schemas.microsoft.com/office/powerpoint/2010/main" val="31985199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hart with textbox">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910476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9104760" cy="3927455"/>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9104760"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7D5FA7FA-D2CA-2248-BE87-D99F0F084242}" type="datetime4">
              <a:rPr lang="en-US" smtClean="0"/>
              <a:t>December 8,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a:xfrm rot="16200000">
            <a:off x="11621805" y="5908393"/>
            <a:ext cx="760978" cy="379412"/>
          </a:xfrm>
          <a:prstGeom prst="rect">
            <a:avLst/>
          </a:prstGeom>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20">
            <a:extLst>
              <a:ext uri="{FF2B5EF4-FFF2-40B4-BE49-F238E27FC236}">
                <a16:creationId xmlns:a16="http://schemas.microsoft.com/office/drawing/2014/main" id="{7F92C5EC-3DF7-448C-9BE4-BFB940E05034}"/>
              </a:ext>
            </a:extLst>
          </p:cNvPr>
          <p:cNvSpPr>
            <a:spLocks noGrp="1"/>
          </p:cNvSpPr>
          <p:nvPr>
            <p:ph type="body" sz="quarter" idx="19" hasCustomPrompt="1"/>
          </p:nvPr>
        </p:nvSpPr>
        <p:spPr>
          <a:xfrm>
            <a:off x="374046" y="1985734"/>
            <a:ext cx="2133601" cy="406017"/>
          </a:xfrm>
        </p:spPr>
        <p:txBody>
          <a:bodyPr/>
          <a:lstStyle>
            <a:lvl1pPr marL="0" indent="0">
              <a:spcAft>
                <a:spcPts val="0"/>
              </a:spcAft>
              <a:buFont typeface="Arial" panose="020B0604020202020204" pitchFamily="34" charset="0"/>
              <a:buChar char="​"/>
              <a:defRPr sz="11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cxnSp>
        <p:nvCxnSpPr>
          <p:cNvPr id="16" name="Straight Connector 15">
            <a:extLst>
              <a:ext uri="{FF2B5EF4-FFF2-40B4-BE49-F238E27FC236}">
                <a16:creationId xmlns:a16="http://schemas.microsoft.com/office/drawing/2014/main" id="{9974CFE6-CD16-4010-A449-3C93CF68D9F9}"/>
              </a:ext>
            </a:extLst>
          </p:cNvPr>
          <p:cNvCxnSpPr/>
          <p:nvPr userDrawn="1"/>
        </p:nvCxnSpPr>
        <p:spPr>
          <a:xfrm>
            <a:off x="381000" y="1887341"/>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 Placeholder 26">
            <a:extLst>
              <a:ext uri="{FF2B5EF4-FFF2-40B4-BE49-F238E27FC236}">
                <a16:creationId xmlns:a16="http://schemas.microsoft.com/office/drawing/2014/main" id="{76C1386C-8C97-457E-98F4-7A3CB5DE331D}"/>
              </a:ext>
            </a:extLst>
          </p:cNvPr>
          <p:cNvSpPr>
            <a:spLocks noGrp="1"/>
          </p:cNvSpPr>
          <p:nvPr>
            <p:ph type="body" sz="quarter" idx="43"/>
          </p:nvPr>
        </p:nvSpPr>
        <p:spPr>
          <a:xfrm>
            <a:off x="380999" y="2376000"/>
            <a:ext cx="2133601" cy="3743620"/>
          </a:xfrm>
        </p:spPr>
        <p:txBody>
          <a:bodyPr/>
          <a:lstStyle>
            <a:lvl1pPr marL="171450" indent="-171450">
              <a:spcAft>
                <a:spcPts val="0"/>
              </a:spcAft>
              <a:buFont typeface="Arial" panose="020B0604020202020204" pitchFamily="34" charset="0"/>
              <a:buChar char="–"/>
              <a:defRPr sz="900"/>
            </a:lvl1pPr>
            <a:lvl2pPr marL="171450" indent="-171450">
              <a:spcAft>
                <a:spcPts val="0"/>
              </a:spcAft>
              <a:buFont typeface="Arial" panose="020B0604020202020204" pitchFamily="34" charset="0"/>
              <a:buChar char="–"/>
              <a:defRPr sz="900"/>
            </a:lvl2pPr>
            <a:lvl3pPr marL="0" indent="0">
              <a:spcAft>
                <a:spcPts val="0"/>
              </a:spcAft>
              <a:buFont typeface="Arial" panose="020B0604020202020204" pitchFamily="34" charset="0"/>
              <a:buChar char="​"/>
              <a:defRPr sz="900"/>
            </a:lvl3pPr>
            <a:lvl4pPr marL="0" indent="0">
              <a:spcBef>
                <a:spcPts val="0"/>
              </a:spcBef>
              <a:buFont typeface="Arial" panose="020B0604020202020204" pitchFamily="34" charset="0"/>
              <a:buChar char="​"/>
              <a:defRPr sz="900" b="0"/>
            </a:lvl4pPr>
            <a:lvl5pPr marL="0" indent="0">
              <a:spcAft>
                <a:spcPts val="0"/>
              </a:spcAft>
              <a:buFont typeface="Arial" panose="020B0604020202020204" pitchFamily="34" charset="0"/>
              <a:buChar char="​"/>
              <a:defRPr sz="900"/>
            </a:lvl5pPr>
            <a:lvl6pPr marL="363538" indent="-187325">
              <a:spcAft>
                <a:spcPts val="0"/>
              </a:spcAft>
              <a:defRPr sz="900"/>
            </a:lvl6pPr>
            <a:lvl7pPr>
              <a:spcAft>
                <a:spcPts val="0"/>
              </a:spcAft>
              <a:defRPr sz="900"/>
            </a:lvl7pPr>
          </a:lstStyle>
          <a:p>
            <a:pPr lvl="0"/>
            <a:r>
              <a:rPr lang="en-GB"/>
              <a:t>Click to edit Master text styles</a:t>
            </a:r>
          </a:p>
          <a:p>
            <a:pPr lvl="5"/>
            <a:r>
              <a:rPr lang="en-GB"/>
              <a:t>Second level</a:t>
            </a:r>
          </a:p>
          <a:p>
            <a:pPr lvl="6"/>
            <a:r>
              <a:rPr lang="en-GB"/>
              <a:t>Third level</a:t>
            </a:r>
          </a:p>
        </p:txBody>
      </p:sp>
      <p:sp>
        <p:nvSpPr>
          <p:cNvPr id="19" name="Text Placeholder 40">
            <a:extLst>
              <a:ext uri="{FF2B5EF4-FFF2-40B4-BE49-F238E27FC236}">
                <a16:creationId xmlns:a16="http://schemas.microsoft.com/office/drawing/2014/main" id="{D62300F4-CC15-48A0-8FFB-7958A69BCCC2}"/>
              </a:ext>
            </a:extLst>
          </p:cNvPr>
          <p:cNvSpPr>
            <a:spLocks noGrp="1"/>
          </p:cNvSpPr>
          <p:nvPr>
            <p:ph type="body" sz="quarter" idx="42" hasCustomPrompt="1"/>
          </p:nvPr>
        </p:nvSpPr>
        <p:spPr>
          <a:xfrm>
            <a:off x="2706241" y="6480000"/>
            <a:ext cx="6007547" cy="378000"/>
          </a:xfrm>
        </p:spPr>
        <p:txBody>
          <a:bodyPr vert="horz" lIns="0" tIns="0" rIns="0" bIns="0" rtlCol="0" anchor="ctr" anchorCtr="0">
            <a:noAutofit/>
          </a:bodyPr>
          <a:lstStyle>
            <a:lvl1pPr>
              <a:defRPr lang="is-IS" sz="700" b="0" i="0" dirty="0"/>
            </a:lvl1pPr>
          </a:lstStyle>
          <a:p>
            <a:pPr marL="0" lvl="0" indent="0">
              <a:spcAft>
                <a:spcPts val="0"/>
              </a:spcAft>
              <a:buFontTx/>
              <a:buNone/>
            </a:pPr>
            <a:r>
              <a:rPr lang="en-GB"/>
              <a:t>1: Click to add </a:t>
            </a:r>
            <a:r>
              <a:rPr lang="en-GB" err="1"/>
              <a:t>foodnotes</a:t>
            </a:r>
            <a:endParaRPr lang="en-GB"/>
          </a:p>
        </p:txBody>
      </p:sp>
    </p:spTree>
    <p:extLst>
      <p:ext uri="{BB962C8B-B14F-4D97-AF65-F5344CB8AC3E}">
        <p14:creationId xmlns:p14="http://schemas.microsoft.com/office/powerpoint/2010/main" val="6462331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Four charts with textbox">
    <p:spTree>
      <p:nvGrpSpPr>
        <p:cNvPr id="1" name=""/>
        <p:cNvGrpSpPr/>
        <p:nvPr/>
      </p:nvGrpSpPr>
      <p:grpSpPr>
        <a:xfrm>
          <a:off x="0" y="0"/>
          <a:ext cx="0" cy="0"/>
          <a:chOff x="0" y="0"/>
          <a:chExt cx="0" cy="0"/>
        </a:xfrm>
      </p:grpSpPr>
      <p:sp>
        <p:nvSpPr>
          <p:cNvPr id="33" name="Text Placeholder 8">
            <a:extLst>
              <a:ext uri="{FF2B5EF4-FFF2-40B4-BE49-F238E27FC236}">
                <a16:creationId xmlns:a16="http://schemas.microsoft.com/office/drawing/2014/main" id="{6AC42F21-EBEE-4EAF-9A06-BB96049BA968}"/>
              </a:ext>
            </a:extLst>
          </p:cNvPr>
          <p:cNvSpPr>
            <a:spLocks noGrp="1"/>
          </p:cNvSpPr>
          <p:nvPr>
            <p:ph type="body" sz="quarter" idx="43" hasCustomPrompt="1"/>
          </p:nvPr>
        </p:nvSpPr>
        <p:spPr>
          <a:xfrm>
            <a:off x="2706242" y="6500878"/>
            <a:ext cx="9106346" cy="358968"/>
          </a:xfrm>
        </p:spPr>
        <p:txBody>
          <a:bodyPr anchor="ctr" anchorCtr="0"/>
          <a:lstStyle>
            <a:lvl1pPr marL="0" indent="0" algn="l">
              <a:spcAft>
                <a:spcPts val="0"/>
              </a:spcAft>
              <a:buFontTx/>
              <a:buNone/>
              <a:defRPr sz="700" b="0" i="0"/>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1: Click to add foodnotes</a:t>
            </a:r>
          </a:p>
        </p:txBody>
      </p: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7354888"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2705100" y="4293611"/>
            <a:ext cx="445928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7354888" y="4293611"/>
            <a:ext cx="44610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Text Placeholder 2"/>
          <p:cNvSpPr>
            <a:spLocks noGrp="1"/>
          </p:cNvSpPr>
          <p:nvPr>
            <p:ph type="body" idx="1" hasCustomPrompt="1"/>
          </p:nvPr>
        </p:nvSpPr>
        <p:spPr>
          <a:xfrm>
            <a:off x="2705040" y="1985734"/>
            <a:ext cx="445934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2705099" y="2376000"/>
            <a:ext cx="4459699"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5" name="Text Placeholder 4"/>
          <p:cNvSpPr>
            <a:spLocks noGrp="1"/>
          </p:cNvSpPr>
          <p:nvPr>
            <p:ph type="body" sz="quarter" idx="3" hasCustomPrompt="1"/>
          </p:nvPr>
        </p:nvSpPr>
        <p:spPr>
          <a:xfrm>
            <a:off x="2705040" y="4368767"/>
            <a:ext cx="445934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2705040" y="4753858"/>
            <a:ext cx="445934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7356029" y="1985735"/>
            <a:ext cx="4462027"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7354887" y="2376000"/>
            <a:ext cx="4462027"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7354888" y="4368768"/>
            <a:ext cx="4461616"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7354888" y="4753858"/>
            <a:ext cx="4461616"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7" name="Date_GeneralDate"/>
          <p:cNvSpPr>
            <a:spLocks noGrp="1"/>
          </p:cNvSpPr>
          <p:nvPr>
            <p:ph type="dt" sz="half" idx="10"/>
          </p:nvPr>
        </p:nvSpPr>
        <p:spPr/>
        <p:txBody>
          <a:bodyPr/>
          <a:lstStyle>
            <a:lvl1pPr>
              <a:defRPr>
                <a:solidFill>
                  <a:schemeClr val="accent6"/>
                </a:solidFill>
              </a:defRPr>
            </a:lvl1pPr>
          </a:lstStyle>
          <a:p>
            <a:fld id="{B60FE08E-649C-C741-A4D9-CF06DFA3AC05}" type="datetime4">
              <a:rPr lang="en-US" smtClean="0"/>
              <a:t>December 8, 2025</a:t>
            </a:fld>
            <a:endParaRPr lang="en-GB"/>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a:xfrm rot="16200000">
            <a:off x="11621805" y="5908393"/>
            <a:ext cx="760978" cy="379412"/>
          </a:xfrm>
          <a:prstGeom prst="rect">
            <a:avLst/>
          </a:prstGeom>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4" name="Straight Connector 23">
            <a:extLst>
              <a:ext uri="{FF2B5EF4-FFF2-40B4-BE49-F238E27FC236}">
                <a16:creationId xmlns:a16="http://schemas.microsoft.com/office/drawing/2014/main" id="{A1372C4B-2EE7-48AF-8C96-C8BAD975B0A9}"/>
              </a:ext>
            </a:extLst>
          </p:cNvPr>
          <p:cNvCxnSpPr>
            <a:cxnSpLocks/>
          </p:cNvCxnSpPr>
          <p:nvPr userDrawn="1"/>
        </p:nvCxnSpPr>
        <p:spPr>
          <a:xfrm>
            <a:off x="2706241"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0">
            <a:extLst>
              <a:ext uri="{FF2B5EF4-FFF2-40B4-BE49-F238E27FC236}">
                <a16:creationId xmlns:a16="http://schemas.microsoft.com/office/drawing/2014/main" id="{020C91FE-3B52-42A6-9300-AD79272EBB1F}"/>
              </a:ext>
            </a:extLst>
          </p:cNvPr>
          <p:cNvSpPr>
            <a:spLocks noGrp="1"/>
          </p:cNvSpPr>
          <p:nvPr>
            <p:ph type="body" sz="quarter" idx="19" hasCustomPrompt="1"/>
          </p:nvPr>
        </p:nvSpPr>
        <p:spPr>
          <a:xfrm>
            <a:off x="374046" y="1985734"/>
            <a:ext cx="2133601" cy="406017"/>
          </a:xfrm>
        </p:spPr>
        <p:txBody>
          <a:bodyPr/>
          <a:lstStyle>
            <a:lvl1pPr marL="0" indent="0">
              <a:spcAft>
                <a:spcPts val="0"/>
              </a:spcAft>
              <a:buFont typeface="Arial" panose="020B0604020202020204" pitchFamily="34" charset="0"/>
              <a:buChar char="​"/>
              <a:defRPr sz="11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cxnSp>
        <p:nvCxnSpPr>
          <p:cNvPr id="30" name="Straight Connector 29">
            <a:extLst>
              <a:ext uri="{FF2B5EF4-FFF2-40B4-BE49-F238E27FC236}">
                <a16:creationId xmlns:a16="http://schemas.microsoft.com/office/drawing/2014/main" id="{0030185D-3843-4703-8F0D-041C6AA52E49}"/>
              </a:ext>
            </a:extLst>
          </p:cNvPr>
          <p:cNvCxnSpPr/>
          <p:nvPr userDrawn="1"/>
        </p:nvCxnSpPr>
        <p:spPr>
          <a:xfrm>
            <a:off x="381000" y="1887341"/>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 Placeholder 26">
            <a:extLst>
              <a:ext uri="{FF2B5EF4-FFF2-40B4-BE49-F238E27FC236}">
                <a16:creationId xmlns:a16="http://schemas.microsoft.com/office/drawing/2014/main" id="{F1D8FA77-23F1-4018-8AF0-C1BBCC8E0242}"/>
              </a:ext>
            </a:extLst>
          </p:cNvPr>
          <p:cNvSpPr>
            <a:spLocks noGrp="1"/>
          </p:cNvSpPr>
          <p:nvPr>
            <p:ph type="body" sz="quarter" idx="21"/>
          </p:nvPr>
        </p:nvSpPr>
        <p:spPr>
          <a:xfrm>
            <a:off x="380999" y="2375999"/>
            <a:ext cx="2133601" cy="4102579"/>
          </a:xfrm>
        </p:spPr>
        <p:txBody>
          <a:bodyPr/>
          <a:lstStyle>
            <a:lvl1pPr marL="171450" indent="-171450">
              <a:spcAft>
                <a:spcPts val="0"/>
              </a:spcAft>
              <a:buFont typeface="Arial" panose="020B0604020202020204" pitchFamily="34" charset="0"/>
              <a:buChar char="–"/>
              <a:defRPr sz="900"/>
            </a:lvl1pPr>
            <a:lvl2pPr marL="171450" indent="-171450">
              <a:spcAft>
                <a:spcPts val="0"/>
              </a:spcAft>
              <a:buFont typeface="Arial" panose="020B0604020202020204" pitchFamily="34" charset="0"/>
              <a:buChar char="–"/>
              <a:defRPr sz="900"/>
            </a:lvl2pPr>
            <a:lvl3pPr marL="0" indent="0">
              <a:spcAft>
                <a:spcPts val="0"/>
              </a:spcAft>
              <a:buFont typeface="Arial" panose="020B0604020202020204" pitchFamily="34" charset="0"/>
              <a:buChar char="​"/>
              <a:defRPr sz="900"/>
            </a:lvl3pPr>
            <a:lvl4pPr marL="0" indent="0">
              <a:spcBef>
                <a:spcPts val="0"/>
              </a:spcBef>
              <a:buFont typeface="Arial" panose="020B0604020202020204" pitchFamily="34" charset="0"/>
              <a:buChar char="​"/>
              <a:defRPr sz="900" b="0"/>
            </a:lvl4pPr>
            <a:lvl5pPr marL="0" indent="0">
              <a:spcAft>
                <a:spcPts val="0"/>
              </a:spcAft>
              <a:buFont typeface="Arial" panose="020B0604020202020204" pitchFamily="34" charset="0"/>
              <a:buChar char="​"/>
              <a:defRPr sz="900"/>
            </a:lvl5pPr>
            <a:lvl6pPr marL="363538" indent="-187325">
              <a:spcAft>
                <a:spcPts val="0"/>
              </a:spcAft>
              <a:defRPr sz="900"/>
            </a:lvl6pPr>
            <a:lvl7pPr>
              <a:spcAft>
                <a:spcPts val="0"/>
              </a:spcAft>
              <a:defRPr sz="900"/>
            </a:lvl7pPr>
          </a:lstStyle>
          <a:p>
            <a:pPr lvl="0"/>
            <a:r>
              <a:rPr lang="en-GB"/>
              <a:t>Click to edit Master text styles</a:t>
            </a:r>
          </a:p>
          <a:p>
            <a:pPr lvl="5"/>
            <a:r>
              <a:rPr lang="en-GB"/>
              <a:t>Second level</a:t>
            </a:r>
          </a:p>
          <a:p>
            <a:pPr lvl="6"/>
            <a:r>
              <a:rPr lang="en-GB"/>
              <a:t>Third level</a:t>
            </a:r>
          </a:p>
        </p:txBody>
      </p:sp>
    </p:spTree>
    <p:extLst>
      <p:ext uri="{BB962C8B-B14F-4D97-AF65-F5344CB8AC3E}">
        <p14:creationId xmlns:p14="http://schemas.microsoft.com/office/powerpoint/2010/main" val="900895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95AACB0D-2728-594F-8D17-39AC164C31E1}"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3440954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sz="1600"/>
              <a:t>Click here and insert picture using the Insert tab, Pictures</a:t>
            </a:r>
          </a:p>
          <a:p>
            <a:endParaRPr lang="en-GB"/>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1"/>
                </a:solidFill>
              </a:defRPr>
            </a:lvl1pPr>
          </a:lstStyle>
          <a:p>
            <a:r>
              <a:rPr lang="en-US"/>
              <a:t>Click to edit Master title style</a:t>
            </a:r>
            <a:endParaRPr lang="en-GB"/>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en-US"/>
              <a:t>Insert islandsbanki.is</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lvl1pPr>
          </a:lstStyle>
          <a:p>
            <a:fld id="{BC70CE56-E824-D942-96FE-3051350DA97C}" type="datetime4">
              <a:rPr lang="en-US" smtClean="0"/>
              <a:t>December 8, 2025</a:t>
            </a:fld>
            <a:endParaRPr lang="en-GB"/>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832504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US"/>
              <a:t>Click icon to add picture</a:t>
            </a:r>
            <a:endParaRPr lang="en-GB"/>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p>
            <a:fld id="{2A25D560-4D80-A94B-9DDA-7C4BD2F6EAA7}" type="datetime4">
              <a:rPr lang="en-US" smtClean="0"/>
              <a:t>December 8, 2025</a:t>
            </a:fld>
            <a:endParaRPr lang="en-GB"/>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Íslandsbanki.is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7447874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en-GB"/>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AFD0AABC-98DA-2D48-B791-6F482E12075D}" type="datetime4">
              <a:rPr lang="en-US" smtClean="0"/>
              <a:t>December 8, 2025</a:t>
            </a:fld>
            <a:endParaRPr lang="en-GB"/>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en-GB"/>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Íslandsbanki.is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8388741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1"/>
                </a:solidFill>
              </a:defRPr>
            </a:lvl1pPr>
          </a:lstStyle>
          <a:p>
            <a:r>
              <a:rPr lang="en-US" noProof="0"/>
              <a:t>Click to edit Master title style</a:t>
            </a:r>
            <a:endParaRPr lang="en-GB"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Font typeface="+mj-lt"/>
              <a:buAutoNum type="arabicPeriod"/>
              <a:defRPr sz="11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US" noProof="0"/>
              <a:t>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Font typeface="+mj-lt"/>
              <a:buAutoNum type="romanUcPeriod"/>
              <a:defRPr sz="1100"/>
            </a:lvl1pPr>
            <a:lvl2pPr marL="0" indent="0">
              <a:buClrTx/>
              <a:buFont typeface="Arial" panose="020B0604020202020204" pitchFamily="34" charset="0"/>
              <a:buChar char="​"/>
              <a:defRPr sz="1100" b="1"/>
            </a:lvl2pPr>
            <a:lvl3pPr marL="342000" indent="-342000">
              <a:buFont typeface="+mj-lt"/>
              <a:buAutoNum type="romanUcPeriod"/>
              <a:defRPr sz="1100"/>
            </a:lvl3pPr>
            <a:lvl4pPr marL="342000" indent="-342000">
              <a:spcBef>
                <a:spcPts val="0"/>
              </a:spcBef>
              <a:spcAft>
                <a:spcPts val="1200"/>
              </a:spcAft>
              <a:buClr>
                <a:schemeClr val="accent1"/>
              </a:buClr>
              <a:buFont typeface="+mj-lt"/>
              <a:buAutoNum type="romanUcPeriod"/>
              <a:defRPr sz="1100" b="0"/>
            </a:lvl4pPr>
            <a:lvl5pPr marL="342000" indent="-342000">
              <a:buClr>
                <a:schemeClr val="accent1"/>
              </a:buClr>
              <a:buFont typeface="+mj-lt"/>
              <a:buAutoNum type="romanUcPeriod"/>
              <a:defRPr sz="1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7C74F707-FA60-2F42-B49C-78C50C9E1A63}" type="datetime4">
              <a:rPr lang="en-US" smtClean="0"/>
              <a:t>December 8,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noProof="0" smtClean="0"/>
              <a:pPr/>
              <a:t>‹#›</a:t>
            </a:fld>
            <a:endParaRPr lang="en-GB" noProof="0"/>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296120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1"/>
                </a:solidFill>
              </a:defRPr>
            </a:lvl1pPr>
          </a:lstStyle>
          <a:p>
            <a:r>
              <a:rPr lang="en-US"/>
              <a:t>Click to edit Master title style</a:t>
            </a:r>
            <a:endParaRPr lang="en-GB"/>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175435E-37BD-E541-B106-C7DF06284B66}"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117992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4255200" cy="4608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AEBECBA8-C8C5-D045-B239-155186913EC7}"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7040925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8713348" cy="4608142"/>
          </a:xfrm>
        </p:spPr>
        <p:txBody>
          <a:bodyPr numCol="2" spcCol="201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98A480B-B7D8-CA43-A08E-8C2D6F4E984A}"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123870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20CEB542-607C-764E-BCCA-EC14653C6FD7}"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074201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B2F5917-1528-E74F-8F8E-B2AF2E2678E3}"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0281987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5B38B778-558E-7F42-BC3E-9881906A85AD}"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2589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GB"/>
              <a:t>Click icon to add picture</a:t>
            </a:r>
            <a:endParaRPr lang="is-IS"/>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0BAF555F-E04D-874B-9B7A-BADD19E47D70}"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6632211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420DDF08-FE0F-F647-A92B-3F47B610E933}"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3425163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US"/>
              <a:t>Click icon to add picture</a:t>
            </a:r>
            <a:endParaRPr lang="en-GB"/>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70B4CA4-E853-E04D-A965-3387EA16CC3D}"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637732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1"/>
                </a:solidFill>
              </a:defRPr>
            </a:lvl1pPr>
          </a:lstStyle>
          <a:p>
            <a:r>
              <a:rPr lang="en-US"/>
              <a:t>Click to edit Master title style</a:t>
            </a:r>
            <a:endParaRPr lang="en-GB"/>
          </a:p>
        </p:txBody>
      </p:sp>
      <p:sp>
        <p:nvSpPr>
          <p:cNvPr id="3" name="Content Placeholder 2"/>
          <p:cNvSpPr>
            <a:spLocks noGrp="1"/>
          </p:cNvSpPr>
          <p:nvPr>
            <p:ph idx="1"/>
          </p:nvPr>
        </p:nvSpPr>
        <p:spPr>
          <a:xfrm>
            <a:off x="5805488" y="1868238"/>
            <a:ext cx="2908300" cy="461093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US"/>
              <a:t>Click icon to add picture</a:t>
            </a:r>
            <a:endParaRPr lang="en-GB"/>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27017733-7753-9F4E-9898-DF744F046F99}"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8229812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US"/>
              <a:t>Click icon to add picture</a:t>
            </a:r>
            <a:endParaRPr lang="en-GB"/>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US"/>
              <a:t>Click icon to add picture</a:t>
            </a:r>
            <a:endParaRPr lang="en-GB"/>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D1034B57-62FF-A545-A174-2EBE4B1A7953}" type="datetime4">
              <a:rPr lang="en-US" smtClean="0"/>
              <a:t>December 8, 2025</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56350085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None/>
              <a:tabLst/>
              <a:defRPr/>
            </a:lvl1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9FF3AE9F-9705-E445-81CD-D07358A24AE6}" type="datetime4">
              <a:rPr lang="en-US" smtClean="0"/>
              <a:t>December 8, 2025</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9768505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p>
            <a:r>
              <a:rPr lang="en-US"/>
              <a:t>Click to edit Master title style</a:t>
            </a:r>
            <a:endParaRPr lang="en-GB"/>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90E45715-A0A3-0C41-8BCD-D75E3CAA01C5}" type="datetime4">
              <a:rPr lang="en-US" smtClean="0"/>
              <a:t>December 8,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2217114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2</a:t>
            </a:r>
          </a:p>
          <a:p>
            <a:pPr lvl="1"/>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3</a:t>
            </a:r>
          </a:p>
          <a:p>
            <a:pPr lvl="1"/>
            <a:endParaRPr lang="en-GB"/>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4</a:t>
            </a:r>
          </a:p>
          <a:p>
            <a:pPr lvl="1"/>
            <a:endParaRPr lang="en-GB"/>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5</a:t>
            </a:r>
          </a:p>
          <a:p>
            <a:pPr lvl="1"/>
            <a:endParaRPr lang="en-GB"/>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6</a:t>
            </a:r>
          </a:p>
          <a:p>
            <a:pPr lvl="1"/>
            <a:endParaRPr lang="en-GB"/>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0860134D-8DAD-2642-9B94-75ED413485DD}" type="datetime4">
              <a:rPr lang="en-US" smtClean="0"/>
              <a:t>December 8,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357338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Font typeface="Arial Black" panose="020B0A04020102020204" pitchFamily="34" charset="0"/>
              <a:buChar char="1"/>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Font typeface="Arial Black" panose="020B0A04020102020204" pitchFamily="34" charset="0"/>
              <a:buChar char="2"/>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lvl1pPr>
          </a:lstStyle>
          <a:p>
            <a:fld id="{3F645505-3946-0746-BDE8-25DEC26B413E}" type="datetime4">
              <a:rPr lang="en-US" smtClean="0"/>
              <a:t>December 8, 2025</a:t>
            </a:fld>
            <a:endParaRPr lang="en-GB"/>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Font typeface="Arial Black" panose="020B0A04020102020204" pitchFamily="34" charset="0"/>
              <a:buChar char="3"/>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Font typeface="Arial Black" panose="020B0A04020102020204" pitchFamily="34" charset="0"/>
              <a:buChar char="4"/>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Font typeface="Arial Black" panose="020B0A04020102020204" pitchFamily="34" charset="0"/>
              <a:buChar char="5"/>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Font typeface="Arial Black" panose="020B0A04020102020204" pitchFamily="34" charset="0"/>
              <a:buChar char="6"/>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Tree>
    <p:extLst>
      <p:ext uri="{BB962C8B-B14F-4D97-AF65-F5344CB8AC3E}">
        <p14:creationId xmlns:p14="http://schemas.microsoft.com/office/powerpoint/2010/main" val="22084419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p>
            <a:r>
              <a:rPr lang="en-US"/>
              <a:t>Click to edit Master title style</a:t>
            </a:r>
            <a:endParaRPr lang="en-GB"/>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890A2C73-DF11-F148-ACAE-227BF548BD12}" type="datetime4">
              <a:rPr lang="en-US" smtClean="0"/>
              <a:t>December 8,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1289726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D80A885E-CE3B-9046-9FFD-CE721EEECF2C}" type="datetime4">
              <a:rPr lang="en-US" smtClean="0"/>
              <a:t>December 8,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449883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6"/>
                </a:solidFill>
              </a:defRPr>
            </a:lvl1pPr>
          </a:lstStyle>
          <a:p>
            <a:r>
              <a:rPr lang="en-GB"/>
              <a:t>Click to edit Master title style</a:t>
            </a:r>
            <a:endParaRPr lang="is-IS"/>
          </a:p>
        </p:txBody>
      </p:sp>
      <p:sp>
        <p:nvSpPr>
          <p:cNvPr id="3" name="Content Placeholder 2"/>
          <p:cNvSpPr>
            <a:spLocks noGrp="1"/>
          </p:cNvSpPr>
          <p:nvPr>
            <p:ph idx="1"/>
          </p:nvPr>
        </p:nvSpPr>
        <p:spPr>
          <a:xfrm>
            <a:off x="5805488" y="1868238"/>
            <a:ext cx="2908300" cy="461093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GB"/>
              <a:t>Click icon to add picture</a:t>
            </a:r>
            <a:endParaRPr lang="is-IS"/>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1AFD181-9EEA-8740-B5DB-4587AB1F1675}"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2358358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2678944" y="1524000"/>
            <a:ext cx="3901244" cy="763825"/>
          </a:xfrm>
        </p:spPr>
        <p:txBody>
          <a:bodyPr/>
          <a:lstStyle/>
          <a:p>
            <a:r>
              <a:rPr lang="en-US" noProof="0"/>
              <a:t>Click to edit Master title style</a:t>
            </a:r>
            <a:endParaRPr lang="en-GB"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en-U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EEBD5C4-4B3E-D242-A1E8-F0FEF0B15025}"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478341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1E748F95-93B7-B641-BE1F-343759FBB584}" type="datetime4">
              <a:rPr lang="en-US" smtClean="0"/>
              <a:t>December 8,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5218488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1155699"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1155700"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596310BC-03A7-1B43-B14E-04583909DEC9}" type="datetime4">
              <a:rPr lang="en-US" smtClean="0"/>
              <a:t>December 8, 2025</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156338397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380999" y="2376000"/>
            <a:ext cx="368329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381000" y="4753858"/>
            <a:ext cx="36830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2A9BAA24-BE05-064E-A5F2-8330E84320EF}" type="datetime4">
              <a:rPr lang="en-US" smtClean="0"/>
              <a:t>December 8, 2025</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22263853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lvl1pPr>
          </a:lstStyle>
          <a:p>
            <a:fld id="{107D1222-21BB-A54A-9806-5CFD4AFF84E5}" type="datetime4">
              <a:rPr lang="en-US" smtClean="0"/>
              <a:t>December 8, 2025</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20729785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5E059B77-E660-D740-B816-D51B072D3DCA}" type="datetime4">
              <a:rPr lang="en-US" smtClean="0"/>
              <a:t>December 8, 2025</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pt-BR"/>
              <a:t>Presentation title via Insert/Header &amp; Footer/Footer/Apply to All</a:t>
            </a:r>
            <a:endParaRPr lang="en-GB"/>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12198812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A192A78F-8A82-EB4E-8C3D-A592276926FF}" type="datetime4">
              <a:rPr lang="en-US" smtClean="0"/>
              <a:t>December 8,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0197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33DE9794-847E-C54D-9E57-1E7A311D2B12}" type="datetime4">
              <a:rPr lang="en-US" smtClean="0"/>
              <a:t>December 8,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1217771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lvl1pPr>
          </a:lstStyle>
          <a:p>
            <a:fld id="{DCD69427-BA23-A846-9714-EAC5BE2DCCF1}" type="datetime4">
              <a:rPr lang="en-US" smtClean="0"/>
              <a:t>December 8, 2025</a:t>
            </a:fld>
            <a:endParaRPr lang="en-GB"/>
          </a:p>
        </p:txBody>
      </p:sp>
      <p:sp>
        <p:nvSpPr>
          <p:cNvPr id="3"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p>
            <a:fld id="{24C8C45C-947F-4981-8B3F-4F32E973C901}" type="slidenum">
              <a:rPr lang="en-GB" smtClean="0"/>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0619856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40D2C7C8-E63B-4040-A1A5-84C3928B8ABA}" type="datetime4">
              <a:rPr lang="en-US" smtClean="0"/>
              <a:t>December 8, 2025</a:t>
            </a:fld>
            <a:endParaRPr lang="en-GB"/>
          </a:p>
        </p:txBody>
      </p:sp>
      <p:sp>
        <p:nvSpPr>
          <p:cNvPr id="3" name="FLD_PresentationTitle"/>
          <p:cNvSpPr>
            <a:spLocks noGrp="1"/>
          </p:cNvSpPr>
          <p:nvPr>
            <p:ph type="ftr" sz="quarter" idx="11"/>
          </p:nvPr>
        </p:nvSpPr>
        <p:spPr/>
        <p:txBody>
          <a:bodyPr/>
          <a:lstStyle>
            <a:lvl1pPr>
              <a:defRPr>
                <a:solidFill>
                  <a:schemeClr val="bg1"/>
                </a:solidFill>
              </a:defRPr>
            </a:lvl1pPr>
          </a:lstStyle>
          <a:p>
            <a:r>
              <a:rPr lang="pt-BR"/>
              <a:t>Presentation title via Insert/Header &amp; Footer/Footer/Apply to All</a:t>
            </a:r>
            <a:endParaRPr lang="en-GB"/>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1289707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GB"/>
              <a:t>Click icon to add picture</a:t>
            </a:r>
            <a:endParaRPr lang="is-IS"/>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GB"/>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GB"/>
              <a:t>Click icon to add picture</a:t>
            </a:r>
            <a:endParaRPr lang="is-IS"/>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E4F6BB79-A526-4D4A-8F4D-6A9B6287A74B}" type="datetime4">
              <a:rPr lang="en-US" smtClean="0"/>
              <a:t>December 8, 2025</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17559601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solidFill>
                  <a:schemeClr val="accent1"/>
                </a:solidFill>
              </a:defRPr>
            </a:lvl1pPr>
          </a:lstStyle>
          <a:p>
            <a:fld id="{BEB2EA10-8E7C-2E4A-9C63-386D75634BBC}" type="datetime4">
              <a:rPr lang="en-US" smtClean="0"/>
              <a:t>December 8, 2025</a:t>
            </a:fld>
            <a:endParaRPr lang="en-GB"/>
          </a:p>
        </p:txBody>
      </p:sp>
      <p:sp>
        <p:nvSpPr>
          <p:cNvPr id="3" name="FLD_PresentationTitle"/>
          <p:cNvSpPr>
            <a:spLocks noGrp="1"/>
          </p:cNvSpPr>
          <p:nvPr>
            <p:ph type="ftr" sz="quarter" idx="11"/>
          </p:nvPr>
        </p:nvSpPr>
        <p:spPr/>
        <p:txBody>
          <a:bodyPr/>
          <a:lstStyle>
            <a:lvl1pPr>
              <a:defRPr>
                <a:solidFill>
                  <a:schemeClr val="accent1"/>
                </a:solidFill>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42828059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en-GB"/>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144FE006-EF14-5D41-B9A6-FC369568E7FF}" type="datetime4">
              <a:rPr lang="en-US" smtClean="0"/>
              <a:t>December 8, 2025</a:t>
            </a:fld>
            <a:endParaRPr lang="en-GB"/>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Íslandsbanki.is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71112924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User guide pictures">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Myndabanki</a:t>
            </a:r>
            <a:r>
              <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Íslandsbanka</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1" y="1815926"/>
            <a:ext cx="237472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1100" u="sng" kern="1200">
                <a:solidFill>
                  <a:schemeClr val="tx1"/>
                </a:solidFill>
                <a:effectLst/>
                <a:latin typeface="Arial" charset="0"/>
                <a:ea typeface="+mn-ea"/>
                <a:cs typeface="+mn-cs"/>
                <a:hlinkClick r:id="rId2"/>
              </a:rPr>
              <a:t>Myndabanki Íslandsbanka</a:t>
            </a:r>
            <a:r>
              <a:rPr lang="is-IS" sz="1100" u="sng" kern="1200" baseline="0">
                <a:solidFill>
                  <a:schemeClr val="tx1"/>
                </a:solidFill>
                <a:effectLst/>
                <a:latin typeface="Arial" charset="0"/>
                <a:ea typeface="+mn-ea"/>
                <a:cs typeface="+mn-cs"/>
                <a:hlinkClick r:id="rId2"/>
              </a:rPr>
              <a:t> er</a:t>
            </a:r>
            <a:r>
              <a:rPr lang="is-IS" sz="1100" u="sng" kern="1200">
                <a:solidFill>
                  <a:schemeClr val="tx1"/>
                </a:solidFill>
                <a:effectLst/>
                <a:latin typeface="Arial" charset="0"/>
                <a:ea typeface="+mn-ea"/>
                <a:cs typeface="+mn-cs"/>
                <a:hlinkClick r:id="rId2"/>
              </a:rPr>
              <a:t> aðgengilegur hérna</a:t>
            </a:r>
            <a:r>
              <a:rPr lang="is-IS" sz="1100" kern="1200">
                <a:solidFill>
                  <a:schemeClr val="tx1"/>
                </a:solidFill>
                <a:effectLst/>
                <a:latin typeface="Arial" charset="0"/>
                <a:ea typeface="+mn-ea"/>
                <a:cs typeface="+mn-cs"/>
              </a:rPr>
              <a:t> (hægri smella og </a:t>
            </a:r>
            <a:r>
              <a:rPr lang="is-IS" sz="1100" kern="1200" err="1">
                <a:solidFill>
                  <a:schemeClr val="tx1"/>
                </a:solidFill>
                <a:effectLst/>
                <a:latin typeface="Arial" charset="0"/>
                <a:ea typeface="+mn-ea"/>
                <a:cs typeface="+mn-cs"/>
              </a:rPr>
              <a:t>Open</a:t>
            </a:r>
            <a:r>
              <a:rPr lang="is-IS" sz="1100" kern="1200">
                <a:solidFill>
                  <a:schemeClr val="tx1"/>
                </a:solidFill>
                <a:effectLst/>
                <a:latin typeface="Arial" charset="0"/>
                <a:ea typeface="+mn-ea"/>
                <a:cs typeface="+mn-cs"/>
              </a:rPr>
              <a:t> </a:t>
            </a:r>
            <a:r>
              <a:rPr lang="is-IS" sz="1100" kern="1200" err="1">
                <a:solidFill>
                  <a:schemeClr val="tx1"/>
                </a:solidFill>
                <a:effectLst/>
                <a:latin typeface="Arial" charset="0"/>
                <a:ea typeface="+mn-ea"/>
                <a:cs typeface="+mn-cs"/>
              </a:rPr>
              <a:t>hyperlink</a:t>
            </a:r>
            <a:r>
              <a:rPr lang="is-IS" sz="1100" kern="1200">
                <a:solidFill>
                  <a:schemeClr val="tx1"/>
                </a:solidFill>
                <a:effectLst/>
                <a:latin typeface="Arial" charset="0"/>
                <a:ea typeface="+mn-ea"/>
                <a:cs typeface="+mn-cs"/>
              </a:rPr>
              <a:t>)</a:t>
            </a:r>
            <a:r>
              <a:rPr lang="is-IS"/>
              <a:t> </a:t>
            </a:r>
            <a:r>
              <a:rPr lang="is-IS" sz="1100" kern="1200">
                <a:solidFill>
                  <a:schemeClr val="tx1"/>
                </a:solidFill>
                <a:effectLst/>
                <a:latin typeface="Arial" charset="0"/>
                <a:ea typeface="+mn-ea"/>
                <a:cs typeface="+mn-cs"/>
              </a:rPr>
              <a:t>en í honum eru yfir 40 fjölbreyttar myndir til að nota í kynningar á vegum bankans.</a:t>
            </a:r>
            <a:br>
              <a:rPr lang="is-IS" sz="1100" kern="1200">
                <a:solidFill>
                  <a:schemeClr val="tx1"/>
                </a:solidFill>
                <a:effectLst/>
                <a:latin typeface="Arial" charset="0"/>
                <a:ea typeface="+mn-ea"/>
                <a:cs typeface="+mn-cs"/>
              </a:rPr>
            </a:br>
            <a:br>
              <a:rPr lang="is-IS" sz="1100" kern="1200">
                <a:solidFill>
                  <a:schemeClr val="tx1"/>
                </a:solidFill>
                <a:effectLst/>
                <a:latin typeface="Arial" charset="0"/>
                <a:ea typeface="+mn-ea"/>
                <a:cs typeface="+mn-cs"/>
              </a:rPr>
            </a:br>
            <a:r>
              <a:rPr lang="is-IS" sz="1100" kern="1200">
                <a:solidFill>
                  <a:schemeClr val="tx1"/>
                </a:solidFill>
                <a:effectLst/>
                <a:latin typeface="Arial" charset="0"/>
                <a:ea typeface="+mn-ea"/>
                <a:cs typeface="+mn-cs"/>
              </a:rPr>
              <a:t>Leiðbeiningar um innsetningu mynda er á </a:t>
            </a:r>
            <a:r>
              <a:rPr lang="is-IS" sz="1100" kern="1200" err="1">
                <a:solidFill>
                  <a:schemeClr val="tx1"/>
                </a:solidFill>
                <a:effectLst/>
                <a:latin typeface="Arial" charset="0"/>
                <a:ea typeface="+mn-ea"/>
                <a:cs typeface="+mn-cs"/>
              </a:rPr>
              <a:t>leiðbeiningaglærun</a:t>
            </a:r>
            <a:r>
              <a:rPr lang="is-IS" sz="1100" kern="1200">
                <a:solidFill>
                  <a:schemeClr val="tx1"/>
                </a:solidFill>
                <a:effectLst/>
                <a:latin typeface="Arial" charset="0"/>
                <a:ea typeface="+mn-ea"/>
                <a:cs typeface="+mn-cs"/>
              </a:rPr>
              <a:t>.</a:t>
            </a:r>
            <a:endParaRPr lang="en-GB" sz="900" noProof="1">
              <a:solidFill>
                <a:schemeClr val="tx1"/>
              </a:solidFill>
              <a:latin typeface="Arial" panose="020B0604020202020204" pitchFamily="34" charset="0"/>
              <a:cs typeface="Arial" panose="020B0604020202020204" pitchFamily="34" charset="0"/>
            </a:endParaRP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28D7E28C-F811-B646-BB2A-D210165A559E}" type="datetime4">
              <a:rPr lang="en-US" smtClean="0"/>
              <a:t>December 8, 2025</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 name="Picture 2">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79822" y="1737360"/>
            <a:ext cx="6257001" cy="4715221"/>
          </a:xfrm>
          <a:prstGeom prst="rect">
            <a:avLst/>
          </a:prstGeom>
        </p:spPr>
      </p:pic>
    </p:spTree>
    <p:extLst>
      <p:ext uri="{BB962C8B-B14F-4D97-AF65-F5344CB8AC3E}">
        <p14:creationId xmlns:p14="http://schemas.microsoft.com/office/powerpoint/2010/main" val="407330484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Leiðbeiningar</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3" y="1815926"/>
            <a:ext cx="237472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Textastílar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–hnappinn til að hoppa á milli textastíla. Veldu </a:t>
            </a:r>
            <a:r>
              <a:rPr lang="en-GB" altLang="da-DK" sz="900" b="1" noProof="1">
                <a:solidFill>
                  <a:schemeClr val="tx1"/>
                </a:solidFill>
                <a:latin typeface="Arial" panose="020B0604020202020204" pitchFamily="34" charset="0"/>
                <a:cs typeface="Arial" panose="020B0604020202020204" pitchFamily="34" charset="0"/>
              </a:rPr>
              <a:t>ENTER</a:t>
            </a:r>
            <a:r>
              <a:rPr lang="en-GB" altLang="da-DK" sz="900" b="0" noProof="1">
                <a:solidFill>
                  <a:schemeClr val="tx1"/>
                </a:solidFill>
                <a:latin typeface="Arial" panose="020B0604020202020204" pitchFamily="34" charset="0"/>
                <a:cs typeface="Arial" panose="020B0604020202020204" pitchFamily="34" charset="0"/>
              </a:rPr>
              <a:t> og svo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 til að skipta úr einum stíl í annan.</a:t>
            </a:r>
          </a:p>
          <a:p>
            <a:pPr marL="0" indent="0" eaLnBrk="1" hangingPunct="1">
              <a:spcAft>
                <a:spcPts val="600"/>
              </a:spcAft>
              <a:buNone/>
              <a:defRPr/>
            </a:pPr>
            <a:r>
              <a:rPr lang="en-GB" altLang="da-DK" sz="900" b="0" baseline="0" noProof="1">
                <a:solidFill>
                  <a:schemeClr val="tx1"/>
                </a:solidFill>
                <a:latin typeface="Arial" panose="020B0604020202020204" pitchFamily="34" charset="0"/>
                <a:cs typeface="Arial" panose="020B0604020202020204" pitchFamily="34" charset="0"/>
              </a:rPr>
              <a:t>Notaðu </a:t>
            </a:r>
            <a:r>
              <a:rPr lang="en-GB" altLang="da-DK" sz="900" b="1" baseline="0" noProof="1">
                <a:solidFill>
                  <a:schemeClr val="tx1"/>
                </a:solidFill>
                <a:latin typeface="Arial" panose="020B0604020202020204" pitchFamily="34" charset="0"/>
                <a:cs typeface="Arial" panose="020B0604020202020204" pitchFamily="34" charset="0"/>
              </a:rPr>
              <a:t>SHIFT-TAB </a:t>
            </a:r>
            <a:r>
              <a:rPr lang="en-GB" altLang="da-DK" sz="900" b="0" baseline="0" noProof="1">
                <a:solidFill>
                  <a:schemeClr val="tx1"/>
                </a:solidFill>
                <a:latin typeface="Arial" panose="020B0604020202020204" pitchFamily="34" charset="0"/>
                <a:cs typeface="Arial" panose="020B0604020202020204" pitchFamily="34" charset="0"/>
              </a:rPr>
              <a:t>að fara til baka um textastíl.</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noProof="1">
                <a:solidFill>
                  <a:schemeClr val="tx1"/>
                </a:solidFill>
                <a:latin typeface="Arial" panose="020B0604020202020204" pitchFamily="34" charset="0"/>
                <a:cs typeface="Arial" panose="020B0604020202020204" pitchFamily="34" charset="0"/>
              </a:rPr>
              <a:t>Einnig er hægt að nota </a:t>
            </a:r>
            <a:r>
              <a:rPr lang="en-GB" sz="900" b="1" noProof="1">
                <a:solidFill>
                  <a:schemeClr val="tx1"/>
                </a:solidFill>
                <a:latin typeface="Arial" panose="020B0604020202020204" pitchFamily="34" charset="0"/>
                <a:cs typeface="Arial" panose="020B0604020202020204" pitchFamily="34" charset="0"/>
              </a:rPr>
              <a:t>Increase</a:t>
            </a:r>
            <a:r>
              <a:rPr lang="en-GB" sz="900" noProof="1">
                <a:solidFill>
                  <a:schemeClr val="tx1"/>
                </a:solidFill>
                <a:latin typeface="Arial" panose="020B0604020202020204" pitchFamily="34" charset="0"/>
                <a:cs typeface="Arial" panose="020B0604020202020204" pitchFamily="34" charset="0"/>
              </a:rPr>
              <a:t> og </a:t>
            </a:r>
            <a:r>
              <a:rPr lang="en-GB" sz="900" b="1" noProof="1">
                <a:solidFill>
                  <a:schemeClr val="tx1"/>
                </a:solidFill>
                <a:latin typeface="Arial" panose="020B0604020202020204" pitchFamily="34" charset="0"/>
                <a:cs typeface="Arial" panose="020B0604020202020204" pitchFamily="34" charset="0"/>
              </a:rPr>
              <a:t>Decrease</a:t>
            </a:r>
            <a:r>
              <a:rPr lang="en-GB" sz="900" noProof="1">
                <a:solidFill>
                  <a:schemeClr val="tx1"/>
                </a:solidFill>
                <a:latin typeface="Arial" panose="020B0604020202020204" pitchFamily="34" charset="0"/>
                <a:cs typeface="Arial" panose="020B0604020202020204" pitchFamily="34" charset="0"/>
              </a:rPr>
              <a:t> lista.</a:t>
            </a:r>
            <a:endParaRPr lang="en-GB" sz="900" baseline="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baseline="0" noProof="1">
                <a:solidFill>
                  <a:schemeClr val="tx1"/>
                </a:solidFill>
                <a:latin typeface="Arial" panose="020B0604020202020204" pitchFamily="34" charset="0"/>
                <a:cs typeface="Arial" panose="020B0604020202020204" pitchFamily="34" charset="0"/>
              </a:rPr>
              <a:t>Eyddu bullet-punkti til að fá venjulegan texta, smelltu á </a:t>
            </a:r>
            <a:r>
              <a:rPr lang="en-GB" sz="900" b="1" baseline="0" noProof="1">
                <a:solidFill>
                  <a:schemeClr val="tx1"/>
                </a:solidFill>
                <a:latin typeface="Arial" panose="020B0604020202020204" pitchFamily="34" charset="0"/>
                <a:cs typeface="Arial" panose="020B0604020202020204" pitchFamily="34" charset="0"/>
              </a:rPr>
              <a:t>bullet-hnappinn </a:t>
            </a:r>
            <a:r>
              <a:rPr lang="en-GB" sz="900" baseline="0" noProof="1">
                <a:solidFill>
                  <a:schemeClr val="tx1"/>
                </a:solidFill>
                <a:latin typeface="Arial" panose="020B0604020202020204" pitchFamily="34" charset="0"/>
                <a:cs typeface="Arial" panose="020B0604020202020204" pitchFamily="34" charset="0"/>
              </a:rPr>
              <a:t>til að fá punktinn til baka.</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Setja</a:t>
            </a:r>
            <a:r>
              <a:rPr lang="en-GB" sz="900" b="1">
                <a:solidFill>
                  <a:srgbClr val="000000"/>
                </a:solidFill>
                <a:latin typeface="Arial" panose="020B0604020202020204" pitchFamily="34" charset="0"/>
                <a:ea typeface="Times New Roman" panose="02020603050405020304" pitchFamily="18" charset="0"/>
              </a:rPr>
              <a:t> inn </a:t>
            </a:r>
            <a:r>
              <a:rPr lang="en-GB" sz="900" b="1" err="1">
                <a:solidFill>
                  <a:srgbClr val="000000"/>
                </a:solidFill>
                <a:latin typeface="Arial" panose="020B0604020202020204" pitchFamily="34" charset="0"/>
                <a:ea typeface="Times New Roman" panose="02020603050405020304" pitchFamily="18" charset="0"/>
              </a:rPr>
              <a:t>glæru</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Smelltu á </a:t>
            </a:r>
            <a:r>
              <a:rPr lang="en-GB" altLang="da-DK" sz="900" b="1"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til að bæta við glæru</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Breyta</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útliti</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glæru</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a:solidFill>
                  <a:srgbClr val="000000"/>
                </a:solidFill>
                <a:latin typeface="Arial" panose="020B0604020202020204" pitchFamily="34" charset="0"/>
                <a:ea typeface="Times New Roman" panose="02020603050405020304" pitchFamily="18" charset="0"/>
              </a:rPr>
              <a:t>1.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örina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hjá</a:t>
            </a:r>
            <a:r>
              <a:rPr lang="en-GB" sz="900">
                <a:solidFill>
                  <a:srgbClr val="000000"/>
                </a:solidFill>
                <a:latin typeface="Arial" panose="020B0604020202020204" pitchFamily="34" charset="0"/>
                <a:ea typeface="Times New Roman" panose="02020603050405020304" pitchFamily="18" charset="0"/>
              </a:rPr>
              <a:t> </a:t>
            </a:r>
            <a:r>
              <a:rPr lang="en-GB" sz="900" b="1">
                <a:solidFill>
                  <a:srgbClr val="000000"/>
                </a:solidFill>
                <a:latin typeface="Arial" panose="020B0604020202020204" pitchFamily="34" charset="0"/>
                <a:ea typeface="Times New Roman" panose="02020603050405020304" pitchFamily="18" charset="0"/>
              </a:rPr>
              <a:t>Layout</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til</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að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sjá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fellilista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með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mismunandi</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glærutegundum</a:t>
            </a:r>
            <a:endParaRPr lang="en-GB" sz="900">
              <a:solidFill>
                <a:srgbClr val="000000"/>
              </a:solidFill>
              <a:latin typeface="Arial" panose="020B0604020202020204" pitchFamily="34" charset="0"/>
              <a:ea typeface="Times New Roman" panose="02020603050405020304" pitchFamily="18" charset="0"/>
            </a:endParaRPr>
          </a:p>
          <a:p>
            <a:pPr marL="0" indent="0">
              <a:spcAft>
                <a:spcPts val="0"/>
              </a:spcAft>
              <a:buFont typeface="+mj-lt"/>
              <a:buNone/>
            </a:pPr>
            <a:r>
              <a:rPr lang="en-GB" sz="900" b="1">
                <a:solidFill>
                  <a:srgbClr val="000000"/>
                </a:solidFill>
                <a:latin typeface="Arial" panose="020B0604020202020204" pitchFamily="34" charset="0"/>
                <a:ea typeface="Times New Roman" panose="02020603050405020304" pitchFamily="18" charset="0"/>
              </a:rPr>
              <a:t>2.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sem</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þú</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vilt</a:t>
            </a:r>
            <a:endParaRPr lang="en-GB" sz="900">
              <a:latin typeface="Times New Roman" panose="02020603050405020304" pitchFamily="18" charset="0"/>
              <a:ea typeface="Times New Roman" panose="02020603050405020304" pitchFamily="18" charset="0"/>
            </a:endParaRPr>
          </a:p>
          <a:p>
            <a:pPr eaLnBrk="1" hangingPunct="1">
              <a:spcAft>
                <a:spcPts val="600"/>
              </a:spcAft>
              <a:defRPr/>
            </a:pP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en-GB" sz="900" noProof="1">
              <a:solidFill>
                <a:schemeClr val="tx1"/>
              </a:solidFill>
              <a:latin typeface="Arial" panose="020B0604020202020204" pitchFamily="34" charset="0"/>
              <a:cs typeface="Arial" panose="020B0604020202020204" pitchFamily="34" charset="0"/>
            </a:endParaRPr>
          </a:p>
        </p:txBody>
      </p:sp>
      <p:sp>
        <p:nvSpPr>
          <p:cNvPr id="20" name="Text Box 3">
            <a:extLst>
              <a:ext uri="{FF2B5EF4-FFF2-40B4-BE49-F238E27FC236}">
                <a16:creationId xmlns:a16="http://schemas.microsoft.com/office/drawing/2014/main" id="{5D7A02A5-AF08-A546-8129-16C19F6AC837}"/>
              </a:ext>
            </a:extLst>
          </p:cNvPr>
          <p:cNvSpPr txBox="1">
            <a:spLocks noChangeArrowheads="1"/>
          </p:cNvSpPr>
          <p:nvPr userDrawn="1"/>
        </p:nvSpPr>
        <p:spPr bwMode="auto">
          <a:xfrm>
            <a:off x="6160291" y="1815926"/>
            <a:ext cx="216079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Setja inn mynd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Veldu glærutegund með myndasniðmáti, smelltu á táknið og veldu </a:t>
            </a:r>
            <a:r>
              <a:rPr lang="en-GB"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Skipta út mynd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til að breyta stærð eða fókus myndarinnar</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Til að skala myndina skaltu halda niðri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 á meðan þú dregur út hornin á myndinni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Ef þú eyðir myndinni og setur inn aðra í staðinn gæti nýja myndin lagst yfir texta eða aðra grafík á glærunni. Til að laga þetta skaltu hægri smella á myndina og velja </a:t>
            </a:r>
            <a:r>
              <a:rPr lang="en-GB"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Endurræsa glæru</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Smelltu á </a:t>
            </a:r>
            <a:r>
              <a:rPr lang="en-GB" altLang="da-DK" sz="900" b="1" noProof="1">
                <a:solidFill>
                  <a:schemeClr val="tx1"/>
                </a:solidFill>
                <a:latin typeface="Arial" panose="020B0604020202020204" pitchFamily="34" charset="0"/>
                <a:cs typeface="Arial" panose="020B0604020202020204" pitchFamily="34" charset="0"/>
              </a:rPr>
              <a:t>Reset</a:t>
            </a:r>
            <a:r>
              <a:rPr lang="en-GB" altLang="da-DK" sz="900" noProof="1">
                <a:solidFill>
                  <a:schemeClr val="tx1"/>
                </a:solidFill>
                <a:latin typeface="Arial" panose="020B0604020202020204" pitchFamily="34" charset="0"/>
                <a:cs typeface="Arial" panose="020B0604020202020204" pitchFamily="34" charset="0"/>
              </a:rPr>
              <a:t> valmyndina til að endurræsa staðsetningu, stærð eða forskrift glærunnar í sína upprunalegu mynd</a:t>
            </a:r>
          </a:p>
          <a:p>
            <a:pPr eaLnBrk="1" hangingPunct="1">
              <a:spcAft>
                <a:spcPts val="600"/>
              </a:spcAft>
              <a:defRPr/>
            </a:pP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22" name="Text Box 4">
            <a:extLst>
              <a:ext uri="{FF2B5EF4-FFF2-40B4-BE49-F238E27FC236}">
                <a16:creationId xmlns:a16="http://schemas.microsoft.com/office/drawing/2014/main" id="{0EC2A480-29C5-A946-941D-ECED5028EB08}"/>
              </a:ext>
            </a:extLst>
          </p:cNvPr>
          <p:cNvSpPr txBox="1">
            <a:spLocks noChangeArrowheads="1"/>
          </p:cNvSpPr>
          <p:nvPr userDrawn="1"/>
        </p:nvSpPr>
        <p:spPr bwMode="auto">
          <a:xfrm>
            <a:off x="9232235" y="1815926"/>
            <a:ext cx="216079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Breyta númeri glæru, dagsetningu og glærufæti</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Endaðu á því að gera þetta svo að breytingarnar stillist inn á allar glærurnar í einu</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Insert</a:t>
            </a:r>
            <a:r>
              <a:rPr lang="en-GB" altLang="da-DK" sz="900" b="0" noProof="1">
                <a:solidFill>
                  <a:schemeClr val="tx1"/>
                </a:solidFill>
                <a:latin typeface="Arial" panose="020B0604020202020204" pitchFamily="34" charset="0"/>
                <a:cs typeface="Arial" panose="020B0604020202020204" pitchFamily="34" charset="0"/>
              </a:rPr>
              <a:t>-flipann</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Header and Footer </a:t>
            </a:r>
            <a:r>
              <a:rPr lang="en-GB" altLang="da-DK" sz="900" b="0" noProof="1">
                <a:solidFill>
                  <a:schemeClr val="tx1"/>
                </a:solidFill>
                <a:latin typeface="Arial" panose="020B0604020202020204" pitchFamily="34" charset="0"/>
                <a:cs typeface="Arial" panose="020B0604020202020204" pitchFamily="34" charset="0"/>
              </a:rPr>
              <a:t>og skrifaðu inn það sem á að standa í glærufæti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til að stilla allar glærur og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ef þetta á aðeins við um staka glæru</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Grind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Til að sjá grind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-flipann og hakaðu við </a:t>
            </a:r>
            <a:r>
              <a:rPr lang="en-GB" altLang="da-DK"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Alt + F9 </a:t>
            </a:r>
            <a:r>
              <a:rPr lang="en-GB" altLang="da-DK" sz="900" b="0" noProof="1">
                <a:solidFill>
                  <a:schemeClr val="tx1"/>
                </a:solidFill>
                <a:latin typeface="Arial" panose="020B0604020202020204" pitchFamily="34" charset="0"/>
                <a:cs typeface="Arial" panose="020B0604020202020204" pitchFamily="34" charset="0"/>
              </a:rPr>
              <a:t>til að fá grind upp á skjáinn</a:t>
            </a:r>
          </a:p>
          <a:p>
            <a:pPr marL="0" indent="0" eaLnBrk="1" hangingPunct="1">
              <a:spcAft>
                <a:spcPts val="600"/>
              </a:spcAft>
              <a:buNone/>
              <a:defRPr/>
            </a:pPr>
            <a:br>
              <a:rPr lang="en-GB" altLang="da-DK" sz="900" b="1" noProof="1">
                <a:solidFill>
                  <a:schemeClr val="tx1"/>
                </a:solidFill>
                <a:latin typeface="Arial" panose="020B0604020202020204" pitchFamily="34" charset="0"/>
                <a:cs typeface="Arial" panose="020B0604020202020204" pitchFamily="34" charset="0"/>
              </a:rPr>
            </a:br>
            <a:r>
              <a:rPr lang="en-GB" altLang="da-DK" sz="900" b="1" noProof="1">
                <a:solidFill>
                  <a:schemeClr val="tx1"/>
                </a:solidFill>
                <a:latin typeface="Arial" panose="020B0604020202020204" pitchFamily="34" charset="0"/>
                <a:cs typeface="Arial" panose="020B0604020202020204" pitchFamily="34" charset="0"/>
              </a:rPr>
              <a:t>Letur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Allt letur skal vera í </a:t>
            </a:r>
            <a:r>
              <a:rPr lang="en-GB" altLang="da-DK" sz="900" b="1" noProof="1">
                <a:solidFill>
                  <a:schemeClr val="tx1"/>
                </a:solidFill>
                <a:latin typeface="Arial" panose="020B0604020202020204" pitchFamily="34" charset="0"/>
                <a:cs typeface="Arial" panose="020B0604020202020204" pitchFamily="34" charset="0"/>
              </a:rPr>
              <a:t>Arial</a:t>
            </a:r>
          </a:p>
        </p:txBody>
      </p:sp>
      <p:pic>
        <p:nvPicPr>
          <p:cNvPr id="24" name="1 Increase decrease">
            <a:extLst>
              <a:ext uri="{FF2B5EF4-FFF2-40B4-BE49-F238E27FC236}">
                <a16:creationId xmlns:a16="http://schemas.microsoft.com/office/drawing/2014/main" id="{F5929E40-1919-624C-A204-756B723045F7}"/>
              </a:ext>
            </a:extLst>
          </p:cNvPr>
          <p:cNvPicPr>
            <a:picLocks noChangeAspect="1"/>
          </p:cNvPicPr>
          <p:nvPr userDrawn="1"/>
        </p:nvPicPr>
        <p:blipFill>
          <a:blip r:embed="rId2"/>
          <a:stretch>
            <a:fillRect/>
          </a:stretch>
        </p:blipFill>
        <p:spPr>
          <a:xfrm>
            <a:off x="5134897" y="2669209"/>
            <a:ext cx="549328" cy="285228"/>
          </a:xfrm>
          <a:prstGeom prst="rect">
            <a:avLst/>
          </a:prstGeom>
        </p:spPr>
      </p:pic>
      <p:pic>
        <p:nvPicPr>
          <p:cNvPr id="26" name="2 New picture">
            <a:extLst>
              <a:ext uri="{FF2B5EF4-FFF2-40B4-BE49-F238E27FC236}">
                <a16:creationId xmlns:a16="http://schemas.microsoft.com/office/drawing/2014/main" id="{5429BCD3-FFFD-2A4E-854B-0B1B4FD816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8291" y="3819072"/>
            <a:ext cx="324764" cy="578237"/>
          </a:xfrm>
          <a:prstGeom prst="rect">
            <a:avLst/>
          </a:prstGeom>
        </p:spPr>
      </p:pic>
      <p:pic>
        <p:nvPicPr>
          <p:cNvPr id="27" name="3 Layout">
            <a:extLst>
              <a:ext uri="{FF2B5EF4-FFF2-40B4-BE49-F238E27FC236}">
                <a16:creationId xmlns:a16="http://schemas.microsoft.com/office/drawing/2014/main" id="{F485EEF0-E08F-CD40-BAFD-2A5FD4F692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164281" y="4711762"/>
            <a:ext cx="593368" cy="192211"/>
          </a:xfrm>
          <a:prstGeom prst="rect">
            <a:avLst/>
          </a:prstGeom>
        </p:spPr>
      </p:pic>
      <p:pic>
        <p:nvPicPr>
          <p:cNvPr id="30" name="4 Reset">
            <a:extLst>
              <a:ext uri="{FF2B5EF4-FFF2-40B4-BE49-F238E27FC236}">
                <a16:creationId xmlns:a16="http://schemas.microsoft.com/office/drawing/2014/main" id="{C078521D-81B7-6D42-A2F1-08DF6EAD03C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68145" y="4903973"/>
            <a:ext cx="492452" cy="200416"/>
          </a:xfrm>
          <a:prstGeom prst="rect">
            <a:avLst/>
          </a:prstGeom>
        </p:spPr>
      </p:pic>
      <p:pic>
        <p:nvPicPr>
          <p:cNvPr id="31" name="5 Insert picture">
            <a:extLst>
              <a:ext uri="{FF2B5EF4-FFF2-40B4-BE49-F238E27FC236}">
                <a16:creationId xmlns:a16="http://schemas.microsoft.com/office/drawing/2014/main" id="{03097CE2-185A-4148-9497-5EF15ECE08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87513" y="2024627"/>
            <a:ext cx="262151" cy="256054"/>
          </a:xfrm>
          <a:prstGeom prst="rect">
            <a:avLst/>
          </a:prstGeom>
        </p:spPr>
      </p:pic>
      <p:pic>
        <p:nvPicPr>
          <p:cNvPr id="32" name="6 Crop">
            <a:extLst>
              <a:ext uri="{FF2B5EF4-FFF2-40B4-BE49-F238E27FC236}">
                <a16:creationId xmlns:a16="http://schemas.microsoft.com/office/drawing/2014/main" id="{C49A6822-3A89-B440-B264-C0DE99D9581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068145" y="2695095"/>
            <a:ext cx="337400" cy="321707"/>
          </a:xfrm>
          <a:prstGeom prst="rect">
            <a:avLst/>
          </a:prstGeom>
        </p:spPr>
      </p:pic>
      <p:pic>
        <p:nvPicPr>
          <p:cNvPr id="33" name="7 Scale picture">
            <a:extLst>
              <a:ext uri="{FF2B5EF4-FFF2-40B4-BE49-F238E27FC236}">
                <a16:creationId xmlns:a16="http://schemas.microsoft.com/office/drawing/2014/main" id="{555A12A2-A0A1-C549-B49A-8381B27C395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45850" y="3242399"/>
            <a:ext cx="359695" cy="335309"/>
          </a:xfrm>
          <a:prstGeom prst="rect">
            <a:avLst/>
          </a:prstGeom>
        </p:spPr>
      </p:pic>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711492DD-6FFD-414D-A92B-D025C14989CF}" type="datetime4">
              <a:rPr lang="en-US" smtClean="0"/>
              <a:t>December 8, 2025</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pic>
        <p:nvPicPr>
          <p:cNvPr id="37" name="Picture 36">
            <a:extLst>
              <a:ext uri="{FF2B5EF4-FFF2-40B4-BE49-F238E27FC236}">
                <a16:creationId xmlns:a16="http://schemas.microsoft.com/office/drawing/2014/main" id="{D5FB8C4D-222C-B343-AEC1-C000F8B617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203889" y="3156602"/>
            <a:ext cx="257391" cy="171594"/>
          </a:xfrm>
          <a:prstGeom prst="rect">
            <a:avLst/>
          </a:prstGeom>
        </p:spPr>
      </p:pic>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en-US" sz="900" b="1" err="1"/>
              <a:t>Litir</a:t>
            </a:r>
            <a:endParaRPr lang="en-US" sz="900" b="1"/>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altLang="da-DK" sz="800" b="1" noProof="1">
                <a:solidFill>
                  <a:schemeClr val="bg1"/>
                </a:solidFill>
                <a:latin typeface="Arial" panose="020B0604020202020204" pitchFamily="34" charset="0"/>
                <a:cs typeface="Arial" panose="020B0604020202020204" pitchFamily="34" charset="0"/>
              </a:rPr>
              <a:t>Rauður</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220, 30, 53</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#dc1e35</a:t>
            </a:r>
          </a:p>
          <a:p>
            <a:pPr algn="l"/>
            <a:endParaRPr lang="en-U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178, 180, 178</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Fjólublár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2</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105, 60, 94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3</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252, 192, 54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4</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0, 156, 189</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5</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145, 137, 137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6</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160, 172, 96</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Appelsínugulur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7</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245, 144, 32</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8</a:t>
            </a:r>
            <a:br>
              <a:rPr lang="en-GB" sz="800" kern="1200">
                <a:solidFill>
                  <a:schemeClr val="bg1"/>
                </a:solidFill>
                <a:effectLst/>
                <a:latin typeface="+mn-lt"/>
                <a:ea typeface="+mn-ea"/>
                <a:cs typeface="+mn-cs"/>
              </a:rPr>
            </a:b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166—168—157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Sægrænn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9</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57—159—135</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10</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207—209—207</a:t>
            </a:r>
            <a:br>
              <a:rPr lang="en-GB" altLang="da-DK" sz="800" b="0" noProof="1">
                <a:solidFill>
                  <a:schemeClr val="bg1"/>
                </a:solidFill>
                <a:latin typeface="Arial" panose="020B0604020202020204" pitchFamily="34" charset="0"/>
                <a:cs typeface="Arial" panose="020B0604020202020204" pitchFamily="34" charset="0"/>
              </a:rPr>
            </a:br>
            <a:r>
              <a:rPr lang="en-US" sz="800" kern="1200">
                <a:solidFill>
                  <a:schemeClr val="bg1"/>
                </a:solidFill>
                <a:effectLst/>
                <a:latin typeface="+mn-lt"/>
                <a:ea typeface="+mn-ea"/>
                <a:cs typeface="+mn-cs"/>
              </a:rPr>
              <a:t>#cfd1cf</a:t>
            </a:r>
            <a:endParaRPr lang="en-US" sz="800">
              <a:solidFill>
                <a:schemeClr val="bg1"/>
              </a:solidFill>
            </a:endParaRPr>
          </a:p>
        </p:txBody>
      </p:sp>
    </p:spTree>
    <p:extLst>
      <p:ext uri="{BB962C8B-B14F-4D97-AF65-F5344CB8AC3E}">
        <p14:creationId xmlns:p14="http://schemas.microsoft.com/office/powerpoint/2010/main" val="105344047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Slide 1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tx2"/>
                </a:solidFill>
              </a:defRPr>
            </a:lvl1pPr>
          </a:lstStyle>
          <a:p>
            <a:r>
              <a:rPr lang="en-GB" err="1"/>
              <a:t>Titill</a:t>
            </a:r>
            <a:r>
              <a:rPr lang="en-GB"/>
              <a:t> </a:t>
            </a:r>
            <a:r>
              <a:rPr lang="en-GB" err="1"/>
              <a:t>kynningar</a:t>
            </a:r>
            <a:endParaRPr lang="en-IS"/>
          </a:p>
        </p:txBody>
      </p:sp>
      <p:sp>
        <p:nvSpPr>
          <p:cNvPr id="3" name="Subtitle 2">
            <a:extLst>
              <a:ext uri="{FF2B5EF4-FFF2-40B4-BE49-F238E27FC236}">
                <a16:creationId xmlns:a16="http://schemas.microsoft.com/office/drawing/2014/main" id="{804DCB70-3FD3-32D2-074A-A958955D91C8}"/>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91" y="1868340"/>
            <a:ext cx="2115238" cy="1590579"/>
          </a:xfrm>
          <a:prstGeom prst="rect">
            <a:avLst/>
          </a:prstGeom>
        </p:spPr>
      </p:pic>
      <p:sp>
        <p:nvSpPr>
          <p:cNvPr id="13" name="Text Placeholder 12">
            <a:extLst>
              <a:ext uri="{FF2B5EF4-FFF2-40B4-BE49-F238E27FC236}">
                <a16:creationId xmlns:a16="http://schemas.microsoft.com/office/drawing/2014/main" id="{D80FD36E-17A2-F6B4-39B2-861B55F2A869}"/>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tx1"/>
                </a:solidFill>
              </a:defRPr>
            </a:lvl1pPr>
          </a:lstStyle>
          <a:p>
            <a:pPr lvl="0"/>
            <a:r>
              <a:rPr lang="is-IS"/>
              <a:t>Nafn höfundar, starfstitill</a:t>
            </a:r>
          </a:p>
        </p:txBody>
      </p:sp>
      <p:sp>
        <p:nvSpPr>
          <p:cNvPr id="15" name="Text Placeholder 14">
            <a:extLst>
              <a:ext uri="{FF2B5EF4-FFF2-40B4-BE49-F238E27FC236}">
                <a16:creationId xmlns:a16="http://schemas.microsoft.com/office/drawing/2014/main" id="{0123CA2B-0C21-B7B5-933C-570FB70F6ECC}"/>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tx1"/>
                </a:solidFill>
              </a:defRPr>
            </a:lvl1pPr>
          </a:lstStyle>
          <a:p>
            <a:pPr lvl="0"/>
            <a:r>
              <a:rPr lang="en-US" err="1"/>
              <a:t>Dagsetning</a:t>
            </a:r>
            <a:endParaRPr lang="is-IS"/>
          </a:p>
        </p:txBody>
      </p:sp>
    </p:spTree>
    <p:extLst>
      <p:ext uri="{BB962C8B-B14F-4D97-AF65-F5344CB8AC3E}">
        <p14:creationId xmlns:p14="http://schemas.microsoft.com/office/powerpoint/2010/main" val="289830927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Slide 1 - Gray">
    <p:bg>
      <p:bgPr>
        <a:solidFill>
          <a:srgbClr val="F2F2F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91" y="1868340"/>
            <a:ext cx="2115238" cy="1590579"/>
          </a:xfrm>
          <a:prstGeom prst="rect">
            <a:avLst/>
          </a:prstGeom>
        </p:spPr>
      </p:pic>
      <p:sp>
        <p:nvSpPr>
          <p:cNvPr id="2" name="Title 1">
            <a:extLst>
              <a:ext uri="{FF2B5EF4-FFF2-40B4-BE49-F238E27FC236}">
                <a16:creationId xmlns:a16="http://schemas.microsoft.com/office/drawing/2014/main" id="{7638A917-DDB0-C688-E299-B161884C4089}"/>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tx2"/>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58A42AC7-93E5-506E-2123-24E92281094E}"/>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0" name="Text Placeholder 12">
            <a:extLst>
              <a:ext uri="{FF2B5EF4-FFF2-40B4-BE49-F238E27FC236}">
                <a16:creationId xmlns:a16="http://schemas.microsoft.com/office/drawing/2014/main" id="{2FF99EF8-D04C-90CB-4ECA-993223D08835}"/>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tx1"/>
                </a:solidFill>
              </a:defRPr>
            </a:lvl1pPr>
          </a:lstStyle>
          <a:p>
            <a:pPr lvl="0"/>
            <a:r>
              <a:rPr lang="is-IS"/>
              <a:t>Nafn höfundar, starfstitill</a:t>
            </a:r>
          </a:p>
        </p:txBody>
      </p:sp>
      <p:sp>
        <p:nvSpPr>
          <p:cNvPr id="11" name="Text Placeholder 14">
            <a:extLst>
              <a:ext uri="{FF2B5EF4-FFF2-40B4-BE49-F238E27FC236}">
                <a16:creationId xmlns:a16="http://schemas.microsoft.com/office/drawing/2014/main" id="{8A1CD47D-3132-E266-8EA9-88972511CDED}"/>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tx1"/>
                </a:solidFill>
              </a:defRPr>
            </a:lvl1pPr>
          </a:lstStyle>
          <a:p>
            <a:pPr lvl="0"/>
            <a:r>
              <a:rPr lang="en-US" err="1"/>
              <a:t>Dagsetning</a:t>
            </a:r>
            <a:endParaRPr lang="is-IS"/>
          </a:p>
        </p:txBody>
      </p:sp>
    </p:spTree>
    <p:extLst>
      <p:ext uri="{BB962C8B-B14F-4D97-AF65-F5344CB8AC3E}">
        <p14:creationId xmlns:p14="http://schemas.microsoft.com/office/powerpoint/2010/main" val="322262438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Slide 1 - Red">
    <p:bg>
      <p:bgPr>
        <a:solidFill>
          <a:srgbClr val="DC1E3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91" y="1868340"/>
            <a:ext cx="2115238" cy="1590579"/>
          </a:xfrm>
          <a:prstGeom prst="rect">
            <a:avLst/>
          </a:prstGeom>
        </p:spPr>
      </p:pic>
      <p:sp>
        <p:nvSpPr>
          <p:cNvPr id="2" name="Title 1">
            <a:extLst>
              <a:ext uri="{FF2B5EF4-FFF2-40B4-BE49-F238E27FC236}">
                <a16:creationId xmlns:a16="http://schemas.microsoft.com/office/drawing/2014/main" id="{F498E1EC-49FB-22DE-D4C2-5D5DA4EE9965}"/>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922D2184-F868-7A02-F8D7-1055F8A43298}"/>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0" name="Text Placeholder 12">
            <a:extLst>
              <a:ext uri="{FF2B5EF4-FFF2-40B4-BE49-F238E27FC236}">
                <a16:creationId xmlns:a16="http://schemas.microsoft.com/office/drawing/2014/main" id="{EE1B99E5-C03E-D63B-6301-04AD5074537D}"/>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1" name="Text Placeholder 14">
            <a:extLst>
              <a:ext uri="{FF2B5EF4-FFF2-40B4-BE49-F238E27FC236}">
                <a16:creationId xmlns:a16="http://schemas.microsoft.com/office/drawing/2014/main" id="{B46DA048-0794-9518-7C97-3BEA45BAD5C1}"/>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lvl="0"/>
            <a:r>
              <a:rPr lang="en-US" err="1"/>
              <a:t>Dagsetning</a:t>
            </a:r>
            <a:endParaRPr lang="is-IS"/>
          </a:p>
        </p:txBody>
      </p:sp>
    </p:spTree>
    <p:extLst>
      <p:ext uri="{BB962C8B-B14F-4D97-AF65-F5344CB8AC3E}">
        <p14:creationId xmlns:p14="http://schemas.microsoft.com/office/powerpoint/2010/main" val="290795111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Slide 1 - Image Light">
    <p:bg>
      <p:bgPr>
        <a:solidFill>
          <a:schemeClr val="tx2"/>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DB5E40B6-658B-620F-AF40-16AE0E8DD0D9}"/>
              </a:ext>
            </a:extLst>
          </p:cNvPr>
          <p:cNvSpPr>
            <a:spLocks noGrp="1"/>
          </p:cNvSpPr>
          <p:nvPr>
            <p:ph type="pic" sz="quarter" idx="13" hasCustomPrompt="1"/>
          </p:nvPr>
        </p:nvSpPr>
        <p:spPr>
          <a:xfrm>
            <a:off x="0" y="0"/>
            <a:ext cx="12192000" cy="6858000"/>
          </a:xfrm>
          <a:custGeom>
            <a:avLst/>
            <a:gdLst>
              <a:gd name="connsiteX0" fmla="*/ 1395760 w 12192000"/>
              <a:gd name="connsiteY0" fmla="*/ 2485287 h 6858000"/>
              <a:gd name="connsiteX1" fmla="*/ 1080982 w 12192000"/>
              <a:gd name="connsiteY1" fmla="*/ 2569856 h 6858000"/>
              <a:gd name="connsiteX2" fmla="*/ 1067295 w 12192000"/>
              <a:gd name="connsiteY2" fmla="*/ 2584294 h 6858000"/>
              <a:gd name="connsiteX3" fmla="*/ 1086457 w 12192000"/>
              <a:gd name="connsiteY3" fmla="*/ 2587281 h 6858000"/>
              <a:gd name="connsiteX4" fmla="*/ 1875316 w 12192000"/>
              <a:gd name="connsiteY4" fmla="*/ 2880256 h 6858000"/>
              <a:gd name="connsiteX5" fmla="*/ 2654968 w 12192000"/>
              <a:gd name="connsiteY5" fmla="*/ 2507627 h 6858000"/>
              <a:gd name="connsiteX6" fmla="*/ 2657954 w 12192000"/>
              <a:gd name="connsiteY6" fmla="*/ 2487216 h 6858000"/>
              <a:gd name="connsiteX7" fmla="*/ 2641530 w 12192000"/>
              <a:gd name="connsiteY7" fmla="*/ 2495928 h 6858000"/>
              <a:gd name="connsiteX8" fmla="*/ 2119688 w 12192000"/>
              <a:gd name="connsiteY8" fmla="*/ 2758038 h 6858000"/>
              <a:gd name="connsiteX9" fmla="*/ 1505274 w 12192000"/>
              <a:gd name="connsiteY9" fmla="*/ 2498168 h 6858000"/>
              <a:gd name="connsiteX10" fmla="*/ 1395760 w 12192000"/>
              <a:gd name="connsiteY10" fmla="*/ 2485287 h 6858000"/>
              <a:gd name="connsiteX11" fmla="*/ 2119688 w 12192000"/>
              <a:gd name="connsiteY11" fmla="*/ 2355041 h 6858000"/>
              <a:gd name="connsiteX12" fmla="*/ 1988792 w 12192000"/>
              <a:gd name="connsiteY12" fmla="*/ 2485972 h 6858000"/>
              <a:gd name="connsiteX13" fmla="*/ 2119688 w 12192000"/>
              <a:gd name="connsiteY13" fmla="*/ 2616902 h 6858000"/>
              <a:gd name="connsiteX14" fmla="*/ 2250584 w 12192000"/>
              <a:gd name="connsiteY14" fmla="*/ 2485972 h 6858000"/>
              <a:gd name="connsiteX15" fmla="*/ 2119688 w 12192000"/>
              <a:gd name="connsiteY15" fmla="*/ 2355041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395760" y="2485287"/>
                </a:moveTo>
                <a:cubicBezTo>
                  <a:pt x="1283345" y="2484774"/>
                  <a:pt x="1166276" y="2519264"/>
                  <a:pt x="1080982" y="2569856"/>
                </a:cubicBezTo>
                <a:cubicBezTo>
                  <a:pt x="1073019" y="2574586"/>
                  <a:pt x="1065553" y="2578569"/>
                  <a:pt x="1067295" y="2584294"/>
                </a:cubicBezTo>
                <a:cubicBezTo>
                  <a:pt x="1068539" y="2589023"/>
                  <a:pt x="1072521" y="2589521"/>
                  <a:pt x="1086457" y="2587281"/>
                </a:cubicBezTo>
                <a:cubicBezTo>
                  <a:pt x="1503283" y="2519575"/>
                  <a:pt x="1572713" y="2768492"/>
                  <a:pt x="1875316" y="2880256"/>
                </a:cubicBezTo>
                <a:cubicBezTo>
                  <a:pt x="2346392" y="3054249"/>
                  <a:pt x="2612912" y="2593753"/>
                  <a:pt x="2654968" y="2507627"/>
                </a:cubicBezTo>
                <a:cubicBezTo>
                  <a:pt x="2661438" y="2494186"/>
                  <a:pt x="2661189" y="2489456"/>
                  <a:pt x="2657954" y="2487216"/>
                </a:cubicBezTo>
                <a:cubicBezTo>
                  <a:pt x="2654221" y="2484229"/>
                  <a:pt x="2650737" y="2486469"/>
                  <a:pt x="2641530" y="2495928"/>
                </a:cubicBezTo>
                <a:cubicBezTo>
                  <a:pt x="2443693" y="2697551"/>
                  <a:pt x="2314539" y="2758038"/>
                  <a:pt x="2119688" y="2758038"/>
                </a:cubicBezTo>
                <a:cubicBezTo>
                  <a:pt x="1864367" y="2758038"/>
                  <a:pt x="1760347" y="2561144"/>
                  <a:pt x="1505274" y="2498168"/>
                </a:cubicBezTo>
                <a:cubicBezTo>
                  <a:pt x="1470186" y="2489518"/>
                  <a:pt x="1433232" y="2485458"/>
                  <a:pt x="1395760" y="2485287"/>
                </a:cubicBezTo>
                <a:close/>
                <a:moveTo>
                  <a:pt x="2119688" y="2355041"/>
                </a:moveTo>
                <a:cubicBezTo>
                  <a:pt x="2047521" y="2355041"/>
                  <a:pt x="1989041" y="2413786"/>
                  <a:pt x="1988792" y="2485972"/>
                </a:cubicBezTo>
                <a:cubicBezTo>
                  <a:pt x="1988792" y="2558406"/>
                  <a:pt x="2047272" y="2616902"/>
                  <a:pt x="2119688" y="2616902"/>
                </a:cubicBezTo>
                <a:cubicBezTo>
                  <a:pt x="2192104" y="2616902"/>
                  <a:pt x="2250584" y="2558158"/>
                  <a:pt x="2250584" y="2485972"/>
                </a:cubicBezTo>
                <a:cubicBezTo>
                  <a:pt x="2250584" y="2413786"/>
                  <a:pt x="2191855" y="2355041"/>
                  <a:pt x="2119688" y="2355041"/>
                </a:cubicBezTo>
                <a:close/>
                <a:moveTo>
                  <a:pt x="0" y="0"/>
                </a:moveTo>
                <a:lnTo>
                  <a:pt x="12192000" y="0"/>
                </a:lnTo>
                <a:lnTo>
                  <a:pt x="12192000" y="6858000"/>
                </a:lnTo>
                <a:lnTo>
                  <a:pt x="0" y="6858000"/>
                </a:lnTo>
                <a:close/>
              </a:path>
            </a:pathLst>
          </a:custGeom>
        </p:spPr>
        <p:txBody>
          <a:bodyPr wrap="square" anchor="t"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þess að setja inn mynd.</a:t>
            </a:r>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sp>
        <p:nvSpPr>
          <p:cNvPr id="4" name="Title 1">
            <a:extLst>
              <a:ext uri="{FF2B5EF4-FFF2-40B4-BE49-F238E27FC236}">
                <a16:creationId xmlns:a16="http://schemas.microsoft.com/office/drawing/2014/main" id="{F656CB2B-A4BD-BCA5-F9BB-FD3562958310}"/>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tx2"/>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C98F53A8-B3B7-1A5C-5E82-290046FA30CB}"/>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6" name="Text Placeholder 12">
            <a:extLst>
              <a:ext uri="{FF2B5EF4-FFF2-40B4-BE49-F238E27FC236}">
                <a16:creationId xmlns:a16="http://schemas.microsoft.com/office/drawing/2014/main" id="{0243B7B6-B1DD-B7CA-78A0-A4EFE226DFA5}"/>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tx1"/>
                </a:solidFill>
              </a:defRPr>
            </a:lvl1pPr>
          </a:lstStyle>
          <a:p>
            <a:pPr lvl="0"/>
            <a:r>
              <a:rPr lang="is-IS"/>
              <a:t>Nafn höfundar, starfstitill</a:t>
            </a:r>
          </a:p>
        </p:txBody>
      </p:sp>
      <p:sp>
        <p:nvSpPr>
          <p:cNvPr id="8" name="Text Placeholder 14">
            <a:extLst>
              <a:ext uri="{FF2B5EF4-FFF2-40B4-BE49-F238E27FC236}">
                <a16:creationId xmlns:a16="http://schemas.microsoft.com/office/drawing/2014/main" id="{A2DEB426-B52B-F988-E123-0F28D732AD49}"/>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tx1"/>
                </a:solidFill>
              </a:defRPr>
            </a:lvl1pPr>
          </a:lstStyle>
          <a:p>
            <a:pPr lvl="0"/>
            <a:r>
              <a:rPr lang="en-US" err="1"/>
              <a:t>Dagsetning</a:t>
            </a:r>
            <a:endParaRPr lang="is-IS"/>
          </a:p>
        </p:txBody>
      </p:sp>
    </p:spTree>
    <p:extLst>
      <p:ext uri="{BB962C8B-B14F-4D97-AF65-F5344CB8AC3E}">
        <p14:creationId xmlns:p14="http://schemas.microsoft.com/office/powerpoint/2010/main" val="22575884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Slide 1 - Image Dark">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714D04E-7E72-EC75-BD62-B958F751D483}"/>
              </a:ext>
            </a:extLst>
          </p:cNvPr>
          <p:cNvSpPr>
            <a:spLocks noGrp="1"/>
          </p:cNvSpPr>
          <p:nvPr>
            <p:ph type="pic" sz="quarter" idx="13" hasCustomPrompt="1"/>
          </p:nvPr>
        </p:nvSpPr>
        <p:spPr>
          <a:xfrm>
            <a:off x="0" y="0"/>
            <a:ext cx="12192000" cy="6858000"/>
          </a:xfrm>
          <a:custGeom>
            <a:avLst/>
            <a:gdLst>
              <a:gd name="connsiteX0" fmla="*/ 1395760 w 12192000"/>
              <a:gd name="connsiteY0" fmla="*/ 2485287 h 6858000"/>
              <a:gd name="connsiteX1" fmla="*/ 1080982 w 12192000"/>
              <a:gd name="connsiteY1" fmla="*/ 2569856 h 6858000"/>
              <a:gd name="connsiteX2" fmla="*/ 1067295 w 12192000"/>
              <a:gd name="connsiteY2" fmla="*/ 2584294 h 6858000"/>
              <a:gd name="connsiteX3" fmla="*/ 1086457 w 12192000"/>
              <a:gd name="connsiteY3" fmla="*/ 2587281 h 6858000"/>
              <a:gd name="connsiteX4" fmla="*/ 1875316 w 12192000"/>
              <a:gd name="connsiteY4" fmla="*/ 2880256 h 6858000"/>
              <a:gd name="connsiteX5" fmla="*/ 2654968 w 12192000"/>
              <a:gd name="connsiteY5" fmla="*/ 2507627 h 6858000"/>
              <a:gd name="connsiteX6" fmla="*/ 2657954 w 12192000"/>
              <a:gd name="connsiteY6" fmla="*/ 2487216 h 6858000"/>
              <a:gd name="connsiteX7" fmla="*/ 2641530 w 12192000"/>
              <a:gd name="connsiteY7" fmla="*/ 2495928 h 6858000"/>
              <a:gd name="connsiteX8" fmla="*/ 2119688 w 12192000"/>
              <a:gd name="connsiteY8" fmla="*/ 2758038 h 6858000"/>
              <a:gd name="connsiteX9" fmla="*/ 1505274 w 12192000"/>
              <a:gd name="connsiteY9" fmla="*/ 2498168 h 6858000"/>
              <a:gd name="connsiteX10" fmla="*/ 1395760 w 12192000"/>
              <a:gd name="connsiteY10" fmla="*/ 2485287 h 6858000"/>
              <a:gd name="connsiteX11" fmla="*/ 2119688 w 12192000"/>
              <a:gd name="connsiteY11" fmla="*/ 2355041 h 6858000"/>
              <a:gd name="connsiteX12" fmla="*/ 1988792 w 12192000"/>
              <a:gd name="connsiteY12" fmla="*/ 2485972 h 6858000"/>
              <a:gd name="connsiteX13" fmla="*/ 2119688 w 12192000"/>
              <a:gd name="connsiteY13" fmla="*/ 2616902 h 6858000"/>
              <a:gd name="connsiteX14" fmla="*/ 2250584 w 12192000"/>
              <a:gd name="connsiteY14" fmla="*/ 2485972 h 6858000"/>
              <a:gd name="connsiteX15" fmla="*/ 2119688 w 12192000"/>
              <a:gd name="connsiteY15" fmla="*/ 2355041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395760" y="2485287"/>
                </a:moveTo>
                <a:cubicBezTo>
                  <a:pt x="1283345" y="2484774"/>
                  <a:pt x="1166276" y="2519264"/>
                  <a:pt x="1080982" y="2569856"/>
                </a:cubicBezTo>
                <a:cubicBezTo>
                  <a:pt x="1073019" y="2574586"/>
                  <a:pt x="1065553" y="2578569"/>
                  <a:pt x="1067295" y="2584294"/>
                </a:cubicBezTo>
                <a:cubicBezTo>
                  <a:pt x="1068539" y="2589023"/>
                  <a:pt x="1072521" y="2589521"/>
                  <a:pt x="1086457" y="2587281"/>
                </a:cubicBezTo>
                <a:cubicBezTo>
                  <a:pt x="1503283" y="2519575"/>
                  <a:pt x="1572713" y="2768492"/>
                  <a:pt x="1875316" y="2880256"/>
                </a:cubicBezTo>
                <a:cubicBezTo>
                  <a:pt x="2346392" y="3054249"/>
                  <a:pt x="2612912" y="2593753"/>
                  <a:pt x="2654968" y="2507627"/>
                </a:cubicBezTo>
                <a:cubicBezTo>
                  <a:pt x="2661438" y="2494186"/>
                  <a:pt x="2661189" y="2489456"/>
                  <a:pt x="2657954" y="2487216"/>
                </a:cubicBezTo>
                <a:cubicBezTo>
                  <a:pt x="2654221" y="2484229"/>
                  <a:pt x="2650737" y="2486469"/>
                  <a:pt x="2641530" y="2495928"/>
                </a:cubicBezTo>
                <a:cubicBezTo>
                  <a:pt x="2443693" y="2697551"/>
                  <a:pt x="2314539" y="2758038"/>
                  <a:pt x="2119688" y="2758038"/>
                </a:cubicBezTo>
                <a:cubicBezTo>
                  <a:pt x="1864367" y="2758038"/>
                  <a:pt x="1760347" y="2561144"/>
                  <a:pt x="1505274" y="2498168"/>
                </a:cubicBezTo>
                <a:cubicBezTo>
                  <a:pt x="1470186" y="2489518"/>
                  <a:pt x="1433232" y="2485458"/>
                  <a:pt x="1395760" y="2485287"/>
                </a:cubicBezTo>
                <a:close/>
                <a:moveTo>
                  <a:pt x="2119688" y="2355041"/>
                </a:moveTo>
                <a:cubicBezTo>
                  <a:pt x="2047521" y="2355041"/>
                  <a:pt x="1989041" y="2413786"/>
                  <a:pt x="1988792" y="2485972"/>
                </a:cubicBezTo>
                <a:cubicBezTo>
                  <a:pt x="1988792" y="2558406"/>
                  <a:pt x="2047272" y="2616902"/>
                  <a:pt x="2119688" y="2616902"/>
                </a:cubicBezTo>
                <a:cubicBezTo>
                  <a:pt x="2192104" y="2616902"/>
                  <a:pt x="2250584" y="2558158"/>
                  <a:pt x="2250584" y="2485972"/>
                </a:cubicBezTo>
                <a:cubicBezTo>
                  <a:pt x="2250584" y="2413786"/>
                  <a:pt x="2191855" y="2355041"/>
                  <a:pt x="2119688" y="2355041"/>
                </a:cubicBezTo>
                <a:close/>
                <a:moveTo>
                  <a:pt x="0" y="0"/>
                </a:moveTo>
                <a:lnTo>
                  <a:pt x="12192000" y="0"/>
                </a:lnTo>
                <a:lnTo>
                  <a:pt x="12192000" y="6858000"/>
                </a:lnTo>
                <a:lnTo>
                  <a:pt x="0" y="6858000"/>
                </a:lnTo>
                <a:close/>
              </a:path>
            </a:pathLst>
          </a:custGeom>
        </p:spPr>
        <p:txBody>
          <a:bodyPr wrap="square" anchor="t"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þess að setja inn mynd.</a:t>
            </a:r>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sp>
        <p:nvSpPr>
          <p:cNvPr id="5" name="Title 1">
            <a:extLst>
              <a:ext uri="{FF2B5EF4-FFF2-40B4-BE49-F238E27FC236}">
                <a16:creationId xmlns:a16="http://schemas.microsoft.com/office/drawing/2014/main" id="{3DBCDE1A-B481-58C3-7A43-D76A0A5AD591}"/>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9" name="Subtitle 2">
            <a:extLst>
              <a:ext uri="{FF2B5EF4-FFF2-40B4-BE49-F238E27FC236}">
                <a16:creationId xmlns:a16="http://schemas.microsoft.com/office/drawing/2014/main" id="{73245157-15B4-E70D-BD25-F1B2CE4F2FF2}"/>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0" name="Text Placeholder 12">
            <a:extLst>
              <a:ext uri="{FF2B5EF4-FFF2-40B4-BE49-F238E27FC236}">
                <a16:creationId xmlns:a16="http://schemas.microsoft.com/office/drawing/2014/main" id="{958E17B1-AA8E-ED90-69BE-8CD6EA513593}"/>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1" name="Text Placeholder 14">
            <a:extLst>
              <a:ext uri="{FF2B5EF4-FFF2-40B4-BE49-F238E27FC236}">
                <a16:creationId xmlns:a16="http://schemas.microsoft.com/office/drawing/2014/main" id="{35D106E2-20D6-6104-A30E-34BFD7770F1A}"/>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lvl="0"/>
            <a:r>
              <a:rPr lang="en-US" err="1"/>
              <a:t>Dagsetning</a:t>
            </a:r>
            <a:endParaRPr lang="is-IS"/>
          </a:p>
        </p:txBody>
      </p:sp>
    </p:spTree>
    <p:extLst>
      <p:ext uri="{BB962C8B-B14F-4D97-AF65-F5344CB8AC3E}">
        <p14:creationId xmlns:p14="http://schemas.microsoft.com/office/powerpoint/2010/main" val="14245138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2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6856098" y="2167467"/>
            <a:ext cx="5003538" cy="1353400"/>
          </a:xfrm>
          <a:prstGeom prst="rect">
            <a:avLst/>
          </a:prstGeom>
        </p:spPr>
        <p:txBody>
          <a:bodyPr lIns="0" tIns="0" rIns="0" bIns="0" anchor="t"/>
          <a:lstStyle>
            <a:lvl1pPr algn="l">
              <a:lnSpc>
                <a:spcPct val="100000"/>
              </a:lnSpc>
              <a:spcAft>
                <a:spcPts val="800"/>
              </a:spcAft>
              <a:defRPr sz="4000" b="1">
                <a:solidFill>
                  <a:srgbClr val="DC1E35"/>
                </a:solidFill>
              </a:defRPr>
            </a:lvl1pPr>
          </a:lstStyle>
          <a:p>
            <a:r>
              <a:rPr lang="en-GB" err="1"/>
              <a:t>Titill</a:t>
            </a:r>
            <a:r>
              <a:rPr lang="en-GB"/>
              <a:t> </a:t>
            </a:r>
            <a:r>
              <a:rPr lang="en-GB" err="1"/>
              <a:t>kynningar</a:t>
            </a:r>
            <a:endParaRPr lang="en-IS"/>
          </a:p>
        </p:txBody>
      </p:sp>
      <p:sp>
        <p:nvSpPr>
          <p:cNvPr id="3" name="Subtitle 2">
            <a:extLst>
              <a:ext uri="{FF2B5EF4-FFF2-40B4-BE49-F238E27FC236}">
                <a16:creationId xmlns:a16="http://schemas.microsoft.com/office/drawing/2014/main" id="{804DCB70-3FD3-32D2-074A-A958955D91C8}"/>
              </a:ext>
            </a:extLst>
          </p:cNvPr>
          <p:cNvSpPr>
            <a:spLocks noGrp="1"/>
          </p:cNvSpPr>
          <p:nvPr>
            <p:ph type="subTitle" idx="1" hasCustomPrompt="1"/>
          </p:nvPr>
        </p:nvSpPr>
        <p:spPr>
          <a:xfrm>
            <a:off x="9083675" y="5169876"/>
            <a:ext cx="2773363" cy="361669"/>
          </a:xfrm>
          <a:prstGeom prst="rect">
            <a:avLst/>
          </a:prstGeom>
        </p:spPr>
        <p:txBody>
          <a:bodyPr lIns="0" tIns="0" rIns="0" bIns="0"/>
          <a:lstStyle>
            <a:lvl1pPr marL="0" indent="0" algn="l">
              <a:lnSpc>
                <a:spcPct val="100000"/>
              </a:lnSpc>
              <a:buNone/>
              <a:defRPr sz="12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sp>
        <p:nvSpPr>
          <p:cNvPr id="13" name="Text Placeholder 12">
            <a:extLst>
              <a:ext uri="{FF2B5EF4-FFF2-40B4-BE49-F238E27FC236}">
                <a16:creationId xmlns:a16="http://schemas.microsoft.com/office/drawing/2014/main" id="{D80FD36E-17A2-F6B4-39B2-861B55F2A869}"/>
              </a:ext>
            </a:extLst>
          </p:cNvPr>
          <p:cNvSpPr>
            <a:spLocks noGrp="1"/>
          </p:cNvSpPr>
          <p:nvPr>
            <p:ph type="body" sz="quarter" idx="10" hasCustomPrompt="1"/>
          </p:nvPr>
        </p:nvSpPr>
        <p:spPr>
          <a:xfrm>
            <a:off x="6856097" y="5839096"/>
            <a:ext cx="5000941" cy="809897"/>
          </a:xfrm>
          <a:prstGeom prst="rect">
            <a:avLst/>
          </a:prstGeom>
        </p:spPr>
        <p:txBody>
          <a:bodyPr lIns="0" tIns="0" rIns="0" bIns="0"/>
          <a:lstStyle>
            <a:lvl1pPr marL="0" indent="0">
              <a:lnSpc>
                <a:spcPct val="100000"/>
              </a:lnSpc>
              <a:spcBef>
                <a:spcPts val="0"/>
              </a:spcBef>
              <a:spcAft>
                <a:spcPts val="600"/>
              </a:spcAft>
              <a:buNone/>
              <a:defRPr sz="1200" b="1"/>
            </a:lvl1pPr>
          </a:lstStyle>
          <a:p>
            <a:pPr lvl="0"/>
            <a:r>
              <a:rPr lang="is-IS"/>
              <a:t>Nafn höfundar, starfstitill</a:t>
            </a:r>
          </a:p>
        </p:txBody>
      </p:sp>
      <p:sp>
        <p:nvSpPr>
          <p:cNvPr id="15" name="Text Placeholder 14">
            <a:extLst>
              <a:ext uri="{FF2B5EF4-FFF2-40B4-BE49-F238E27FC236}">
                <a16:creationId xmlns:a16="http://schemas.microsoft.com/office/drawing/2014/main" id="{0123CA2B-0C21-B7B5-933C-570FB70F6ECC}"/>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18" name="Picture Placeholder 17">
            <a:extLst>
              <a:ext uri="{FF2B5EF4-FFF2-40B4-BE49-F238E27FC236}">
                <a16:creationId xmlns:a16="http://schemas.microsoft.com/office/drawing/2014/main" id="{4164EC10-6AFA-3274-4B61-65F82B698904}"/>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Tree>
    <p:extLst>
      <p:ext uri="{BB962C8B-B14F-4D97-AF65-F5344CB8AC3E}">
        <p14:creationId xmlns:p14="http://schemas.microsoft.com/office/powerpoint/2010/main" val="3682837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GB"/>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GB"/>
              <a:t>Click icon to add picture</a:t>
            </a:r>
            <a:endParaRPr lang="is-IS"/>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GB"/>
              <a:t>Click icon to add picture</a:t>
            </a:r>
            <a:endParaRPr lang="is-IS"/>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6"/>
              </a:buClr>
              <a:buSzTx/>
              <a:buFont typeface="Arial Black" panose="020B0A04020102020204" pitchFamily="34" charset="0"/>
              <a:buNone/>
              <a:tabLst/>
              <a:defRPr/>
            </a:lvl1pPr>
            <a:lvl5pPr>
              <a:buClr>
                <a:schemeClr val="accent6"/>
              </a:buClr>
              <a:defRPr/>
            </a:lvl5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40ADB38D-CDCB-3E49-B72B-D92979C648A5}" type="datetime4">
              <a:rPr lang="en-US" smtClean="0"/>
              <a:t>December 8, 2025</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3959032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 Gray">
    <p:bg>
      <p:bgPr>
        <a:solidFill>
          <a:srgbClr val="F2F2F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12" name="Picture Placeholder 11">
            <a:extLst>
              <a:ext uri="{FF2B5EF4-FFF2-40B4-BE49-F238E27FC236}">
                <a16:creationId xmlns:a16="http://schemas.microsoft.com/office/drawing/2014/main" id="{7D7A35A7-32CB-BC17-9EDA-B4150A8B6D16}"/>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
        <p:nvSpPr>
          <p:cNvPr id="3" name="Title 1">
            <a:extLst>
              <a:ext uri="{FF2B5EF4-FFF2-40B4-BE49-F238E27FC236}">
                <a16:creationId xmlns:a16="http://schemas.microsoft.com/office/drawing/2014/main" id="{6F59EF13-4EA1-481C-2D2D-54D5A2CB9D81}"/>
              </a:ext>
            </a:extLst>
          </p:cNvPr>
          <p:cNvSpPr>
            <a:spLocks noGrp="1"/>
          </p:cNvSpPr>
          <p:nvPr>
            <p:ph type="ctrTitle" hasCustomPrompt="1"/>
          </p:nvPr>
        </p:nvSpPr>
        <p:spPr>
          <a:xfrm>
            <a:off x="6856098" y="2167467"/>
            <a:ext cx="5003538" cy="1353400"/>
          </a:xfrm>
          <a:prstGeom prst="rect">
            <a:avLst/>
          </a:prstGeom>
        </p:spPr>
        <p:txBody>
          <a:bodyPr lIns="0" tIns="0" rIns="0" bIns="0" anchor="t"/>
          <a:lstStyle>
            <a:lvl1pPr algn="l">
              <a:lnSpc>
                <a:spcPct val="100000"/>
              </a:lnSpc>
              <a:spcAft>
                <a:spcPts val="800"/>
              </a:spcAft>
              <a:defRPr sz="4000" b="1">
                <a:solidFill>
                  <a:srgbClr val="DC1E35"/>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44710A0B-91EE-DE76-BC0F-38F54173850D}"/>
              </a:ext>
            </a:extLst>
          </p:cNvPr>
          <p:cNvSpPr>
            <a:spLocks noGrp="1"/>
          </p:cNvSpPr>
          <p:nvPr>
            <p:ph type="subTitle" idx="1" hasCustomPrompt="1"/>
          </p:nvPr>
        </p:nvSpPr>
        <p:spPr>
          <a:xfrm>
            <a:off x="9083675" y="5169876"/>
            <a:ext cx="2773363" cy="361669"/>
          </a:xfrm>
          <a:prstGeom prst="rect">
            <a:avLst/>
          </a:prstGeom>
        </p:spPr>
        <p:txBody>
          <a:bodyPr lIns="0" tIns="0" rIns="0" bIns="0"/>
          <a:lstStyle>
            <a:lvl1pPr marL="0" indent="0" algn="l">
              <a:lnSpc>
                <a:spcPct val="100000"/>
              </a:lnSpc>
              <a:buNone/>
              <a:defRPr sz="12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6" name="Text Placeholder 12">
            <a:extLst>
              <a:ext uri="{FF2B5EF4-FFF2-40B4-BE49-F238E27FC236}">
                <a16:creationId xmlns:a16="http://schemas.microsoft.com/office/drawing/2014/main" id="{2F07A356-FEB7-9F24-5B37-A39EA97BF0BC}"/>
              </a:ext>
            </a:extLst>
          </p:cNvPr>
          <p:cNvSpPr>
            <a:spLocks noGrp="1"/>
          </p:cNvSpPr>
          <p:nvPr>
            <p:ph type="body" sz="quarter" idx="10" hasCustomPrompt="1"/>
          </p:nvPr>
        </p:nvSpPr>
        <p:spPr>
          <a:xfrm>
            <a:off x="6856097" y="5839096"/>
            <a:ext cx="5000941" cy="809897"/>
          </a:xfrm>
          <a:prstGeom prst="rect">
            <a:avLst/>
          </a:prstGeom>
        </p:spPr>
        <p:txBody>
          <a:bodyPr lIns="0" tIns="0" rIns="0" bIns="0"/>
          <a:lstStyle>
            <a:lvl1pPr marL="0" indent="0">
              <a:lnSpc>
                <a:spcPct val="100000"/>
              </a:lnSpc>
              <a:spcBef>
                <a:spcPts val="0"/>
              </a:spcBef>
              <a:spcAft>
                <a:spcPts val="600"/>
              </a:spcAft>
              <a:buNone/>
              <a:defRPr sz="1200" b="1"/>
            </a:lvl1pPr>
          </a:lstStyle>
          <a:p>
            <a:pPr lvl="0"/>
            <a:r>
              <a:rPr lang="is-IS"/>
              <a:t>Nafn höfundar, starfstitill</a:t>
            </a:r>
          </a:p>
        </p:txBody>
      </p:sp>
      <p:sp>
        <p:nvSpPr>
          <p:cNvPr id="11" name="Text Placeholder 14">
            <a:extLst>
              <a:ext uri="{FF2B5EF4-FFF2-40B4-BE49-F238E27FC236}">
                <a16:creationId xmlns:a16="http://schemas.microsoft.com/office/drawing/2014/main" id="{79378C15-E82D-5770-B7EF-1CB159CC6A2B}"/>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is-IS"/>
          </a:p>
        </p:txBody>
      </p:sp>
    </p:spTree>
    <p:extLst>
      <p:ext uri="{BB962C8B-B14F-4D97-AF65-F5344CB8AC3E}">
        <p14:creationId xmlns:p14="http://schemas.microsoft.com/office/powerpoint/2010/main" val="208744109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Slide 2 - Red">
    <p:bg>
      <p:bgPr>
        <a:solidFill>
          <a:srgbClr val="DC1E3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6" name="Picture Placeholder 5">
            <a:extLst>
              <a:ext uri="{FF2B5EF4-FFF2-40B4-BE49-F238E27FC236}">
                <a16:creationId xmlns:a16="http://schemas.microsoft.com/office/drawing/2014/main" id="{13E7239A-2F2F-D420-7FA9-0760B1BDC4CF}"/>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
        <p:nvSpPr>
          <p:cNvPr id="3" name="Title 1">
            <a:extLst>
              <a:ext uri="{FF2B5EF4-FFF2-40B4-BE49-F238E27FC236}">
                <a16:creationId xmlns:a16="http://schemas.microsoft.com/office/drawing/2014/main" id="{CD5F8AC3-DCF8-0E8E-5441-04E3CE337577}"/>
              </a:ext>
            </a:extLst>
          </p:cNvPr>
          <p:cNvSpPr>
            <a:spLocks noGrp="1"/>
          </p:cNvSpPr>
          <p:nvPr>
            <p:ph type="ctrTitle" hasCustomPrompt="1"/>
          </p:nvPr>
        </p:nvSpPr>
        <p:spPr>
          <a:xfrm>
            <a:off x="6856098" y="2167467"/>
            <a:ext cx="5003538" cy="1353400"/>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C6D6B495-783A-19B9-9E34-54AD845092C6}"/>
              </a:ext>
            </a:extLst>
          </p:cNvPr>
          <p:cNvSpPr>
            <a:spLocks noGrp="1"/>
          </p:cNvSpPr>
          <p:nvPr>
            <p:ph type="subTitle" idx="1" hasCustomPrompt="1"/>
          </p:nvPr>
        </p:nvSpPr>
        <p:spPr>
          <a:xfrm>
            <a:off x="9083675" y="5169876"/>
            <a:ext cx="2773363" cy="361669"/>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1" name="Text Placeholder 12">
            <a:extLst>
              <a:ext uri="{FF2B5EF4-FFF2-40B4-BE49-F238E27FC236}">
                <a16:creationId xmlns:a16="http://schemas.microsoft.com/office/drawing/2014/main" id="{90F09B26-1983-2E02-C911-60FB8C545D11}"/>
              </a:ext>
            </a:extLst>
          </p:cNvPr>
          <p:cNvSpPr>
            <a:spLocks noGrp="1"/>
          </p:cNvSpPr>
          <p:nvPr>
            <p:ph type="body" sz="quarter" idx="10" hasCustomPrompt="1"/>
          </p:nvPr>
        </p:nvSpPr>
        <p:spPr>
          <a:xfrm>
            <a:off x="6856097" y="5839096"/>
            <a:ext cx="5000941" cy="809897"/>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2" name="Text Placeholder 14">
            <a:extLst>
              <a:ext uri="{FF2B5EF4-FFF2-40B4-BE49-F238E27FC236}">
                <a16:creationId xmlns:a16="http://schemas.microsoft.com/office/drawing/2014/main" id="{1DB9F13F-9D29-18E8-38C9-57D486DE2498}"/>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is-IS"/>
          </a:p>
        </p:txBody>
      </p:sp>
    </p:spTree>
    <p:extLst>
      <p:ext uri="{BB962C8B-B14F-4D97-AF65-F5344CB8AC3E}">
        <p14:creationId xmlns:p14="http://schemas.microsoft.com/office/powerpoint/2010/main" val="19693425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Title Slide 2-Red">
    <p:bg>
      <p:bgPr>
        <a:solidFill>
          <a:srgbClr val="DC1E3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4" name="Title 1">
            <a:extLst>
              <a:ext uri="{FF2B5EF4-FFF2-40B4-BE49-F238E27FC236}">
                <a16:creationId xmlns:a16="http://schemas.microsoft.com/office/drawing/2014/main" id="{BA384DAF-3148-AD94-EA9D-721119006E66}"/>
              </a:ext>
            </a:extLst>
          </p:cNvPr>
          <p:cNvSpPr>
            <a:spLocks noGrp="1"/>
          </p:cNvSpPr>
          <p:nvPr>
            <p:ph type="ctrTitle" hasCustomPrompt="1"/>
          </p:nvPr>
        </p:nvSpPr>
        <p:spPr>
          <a:xfrm>
            <a:off x="6854613" y="2167467"/>
            <a:ext cx="5002107" cy="1353400"/>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9" name="Text Placeholder 12">
            <a:extLst>
              <a:ext uri="{FF2B5EF4-FFF2-40B4-BE49-F238E27FC236}">
                <a16:creationId xmlns:a16="http://schemas.microsoft.com/office/drawing/2014/main" id="{D9725168-70EB-A01C-C1CA-5CA83B2CB01F}"/>
              </a:ext>
            </a:extLst>
          </p:cNvPr>
          <p:cNvSpPr>
            <a:spLocks noGrp="1"/>
          </p:cNvSpPr>
          <p:nvPr>
            <p:ph type="body" sz="quarter" idx="10" hasCustomPrompt="1"/>
          </p:nvPr>
        </p:nvSpPr>
        <p:spPr>
          <a:xfrm>
            <a:off x="6849585" y="5839096"/>
            <a:ext cx="5003538" cy="809897"/>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0" name="Text Placeholder 14">
            <a:extLst>
              <a:ext uri="{FF2B5EF4-FFF2-40B4-BE49-F238E27FC236}">
                <a16:creationId xmlns:a16="http://schemas.microsoft.com/office/drawing/2014/main" id="{D470BB1B-AD5B-9CC3-297E-0D9730C96381}"/>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en-US"/>
          </a:p>
          <a:p>
            <a:pPr lvl="0"/>
            <a:endParaRPr lang="is-IS"/>
          </a:p>
        </p:txBody>
      </p:sp>
      <p:sp>
        <p:nvSpPr>
          <p:cNvPr id="2" name="Subtitle 2">
            <a:extLst>
              <a:ext uri="{FF2B5EF4-FFF2-40B4-BE49-F238E27FC236}">
                <a16:creationId xmlns:a16="http://schemas.microsoft.com/office/drawing/2014/main" id="{7E09BCF7-2803-EA38-7BCB-727B51FBD9DA}"/>
              </a:ext>
            </a:extLst>
          </p:cNvPr>
          <p:cNvSpPr>
            <a:spLocks noGrp="1"/>
          </p:cNvSpPr>
          <p:nvPr>
            <p:ph type="subTitle" idx="1" hasCustomPrompt="1"/>
          </p:nvPr>
        </p:nvSpPr>
        <p:spPr>
          <a:xfrm>
            <a:off x="9090660" y="5169876"/>
            <a:ext cx="2768142" cy="361669"/>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6" name="Picture Placeholder 5">
            <a:extLst>
              <a:ext uri="{FF2B5EF4-FFF2-40B4-BE49-F238E27FC236}">
                <a16:creationId xmlns:a16="http://schemas.microsoft.com/office/drawing/2014/main" id="{13E7239A-2F2F-D420-7FA9-0760B1BDC4CF}"/>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Tree>
    <p:extLst>
      <p:ext uri="{BB962C8B-B14F-4D97-AF65-F5344CB8AC3E}">
        <p14:creationId xmlns:p14="http://schemas.microsoft.com/office/powerpoint/2010/main" val="38856523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hree Columns Text-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36000" y="360001"/>
            <a:ext cx="8698329"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40B58E5-EE71-B943-B5B5-BFFC55DCA4ED}"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r>
              <a:rPr lang="en-GB"/>
              <a:t>Íslandsbanki – Kjarnaglærur</a:t>
            </a:r>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36000" y="1317972"/>
            <a:ext cx="8698330" cy="454184"/>
          </a:xfrm>
          <a:prstGeom prst="rect">
            <a:avLst/>
          </a:prstGeom>
        </p:spPr>
        <p:txBody>
          <a:bodyPr lIns="0" tIns="0" rIns="0" bIns="0"/>
          <a:lstStyle>
            <a:lvl1pPr marL="0" indent="0">
              <a:buNone/>
              <a:defRPr sz="2000"/>
            </a:lvl1pPr>
          </a:lstStyle>
          <a:p>
            <a:pPr lvl="0"/>
            <a:r>
              <a:rPr lang="en-GB" err="1"/>
              <a:t>Undirfyrirsögn</a:t>
            </a:r>
            <a:endParaRPr lang="is-IS"/>
          </a:p>
        </p:txBody>
      </p:sp>
      <p:sp>
        <p:nvSpPr>
          <p:cNvPr id="11" name="Text Placeholder 17">
            <a:extLst>
              <a:ext uri="{FF2B5EF4-FFF2-40B4-BE49-F238E27FC236}">
                <a16:creationId xmlns:a16="http://schemas.microsoft.com/office/drawing/2014/main" id="{2751C53F-7751-0926-70EF-A0063C3653C1}"/>
              </a:ext>
            </a:extLst>
          </p:cNvPr>
          <p:cNvSpPr>
            <a:spLocks noGrp="1"/>
          </p:cNvSpPr>
          <p:nvPr>
            <p:ph type="body" sz="quarter" idx="16" hasCustomPrompt="1"/>
          </p:nvPr>
        </p:nvSpPr>
        <p:spPr>
          <a:xfrm>
            <a:off x="5364000" y="6346800"/>
            <a:ext cx="4114800"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2" name="Content Placeholder 2">
            <a:extLst>
              <a:ext uri="{FF2B5EF4-FFF2-40B4-BE49-F238E27FC236}">
                <a16:creationId xmlns:a16="http://schemas.microsoft.com/office/drawing/2014/main" id="{732CCE24-F1D2-E0FE-912E-AF5D7011F718}"/>
              </a:ext>
            </a:extLst>
          </p:cNvPr>
          <p:cNvSpPr>
            <a:spLocks noGrp="1"/>
          </p:cNvSpPr>
          <p:nvPr>
            <p:ph idx="15" hasCustomPrompt="1"/>
          </p:nvPr>
        </p:nvSpPr>
        <p:spPr>
          <a:xfrm>
            <a:off x="6818911" y="1998000"/>
            <a:ext cx="2808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3" name="Content Placeholder 2">
            <a:extLst>
              <a:ext uri="{FF2B5EF4-FFF2-40B4-BE49-F238E27FC236}">
                <a16:creationId xmlns:a16="http://schemas.microsoft.com/office/drawing/2014/main" id="{8C152294-B2CA-03ED-B407-32BFF9DE4245}"/>
              </a:ext>
            </a:extLst>
          </p:cNvPr>
          <p:cNvSpPr>
            <a:spLocks noGrp="1"/>
          </p:cNvSpPr>
          <p:nvPr>
            <p:ph idx="17" hasCustomPrompt="1"/>
          </p:nvPr>
        </p:nvSpPr>
        <p:spPr>
          <a:xfrm>
            <a:off x="936000" y="1997901"/>
            <a:ext cx="2808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4" name="Content Placeholder 2">
            <a:extLst>
              <a:ext uri="{FF2B5EF4-FFF2-40B4-BE49-F238E27FC236}">
                <a16:creationId xmlns:a16="http://schemas.microsoft.com/office/drawing/2014/main" id="{B19DC083-EAFE-32E4-8392-8469545702C3}"/>
              </a:ext>
            </a:extLst>
          </p:cNvPr>
          <p:cNvSpPr>
            <a:spLocks noGrp="1"/>
          </p:cNvSpPr>
          <p:nvPr>
            <p:ph idx="18" hasCustomPrompt="1"/>
          </p:nvPr>
        </p:nvSpPr>
        <p:spPr>
          <a:xfrm>
            <a:off x="3877456" y="1998000"/>
            <a:ext cx="2808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Tree>
    <p:extLst>
      <p:ext uri="{BB962C8B-B14F-4D97-AF65-F5344CB8AC3E}">
        <p14:creationId xmlns:p14="http://schemas.microsoft.com/office/powerpoint/2010/main" val="324095214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able of Contents 1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031D7F1-63E4-0F48-A742-0AED8325284C}"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12320935-9104-4EEC-5938-23F969E51763}"/>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7" name="Content Placeholder 2">
            <a:extLst>
              <a:ext uri="{FF2B5EF4-FFF2-40B4-BE49-F238E27FC236}">
                <a16:creationId xmlns:a16="http://schemas.microsoft.com/office/drawing/2014/main" id="{621C9AB6-6EA5-80C1-82F1-C7529ED1B743}"/>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208260163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FABFBB89-010A-524F-BEF1-4346DB9A5EA9}"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Content Placeholder 2">
            <a:extLst>
              <a:ext uri="{FF2B5EF4-FFF2-40B4-BE49-F238E27FC236}">
                <a16:creationId xmlns:a16="http://schemas.microsoft.com/office/drawing/2014/main" id="{C9E0EEEF-6C20-6256-6344-62EA07B325A9}"/>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3" name="Text Placeholder 17">
            <a:extLst>
              <a:ext uri="{FF2B5EF4-FFF2-40B4-BE49-F238E27FC236}">
                <a16:creationId xmlns:a16="http://schemas.microsoft.com/office/drawing/2014/main" id="{4B450C33-611D-A81E-F2F2-4F81E2E0D89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05189466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ble of Contents 2 - White">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15879B1-66EE-2B45-E43E-2C6A945DD961}"/>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5" y="35365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3" name="Content Placeholder 2">
            <a:extLst>
              <a:ext uri="{FF2B5EF4-FFF2-40B4-BE49-F238E27FC236}">
                <a16:creationId xmlns:a16="http://schemas.microsoft.com/office/drawing/2014/main" id="{DF737398-CF97-378F-3F83-433839036369}"/>
              </a:ext>
            </a:extLst>
          </p:cNvPr>
          <p:cNvSpPr>
            <a:spLocks noGrp="1"/>
          </p:cNvSpPr>
          <p:nvPr>
            <p:ph idx="1"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91A0F52-1ED4-2B4E-80D1-6CEFB6AA7A81}"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7" name="Text Placeholder 17">
            <a:extLst>
              <a:ext uri="{FF2B5EF4-FFF2-40B4-BE49-F238E27FC236}">
                <a16:creationId xmlns:a16="http://schemas.microsoft.com/office/drawing/2014/main" id="{A56339C9-2B51-E382-C744-ACB74B149A3B}"/>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1847737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ble of Contents 2 - Gray">
    <p:bg>
      <p:bgPr>
        <a:solidFill>
          <a:srgbClr val="F2F2F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C0E1529-A2CF-5CE2-28A8-B0428AEE4DA8}"/>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6" y="36000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9C0EE226-3975-2941-859C-094002F20384}"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2649203B-7DDA-26F7-86A9-46DB1656045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2AA10883-40C7-EDD0-BBC4-05BFA08B8208}"/>
              </a:ext>
            </a:extLst>
          </p:cNvPr>
          <p:cNvSpPr>
            <a:spLocks noGrp="1"/>
          </p:cNvSpPr>
          <p:nvPr>
            <p:ph idx="16"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116656465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Chapter Slide 1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000"/>
            <a:ext cx="1220108" cy="149225"/>
          </a:xfrm>
          <a:prstGeom prst="rect">
            <a:avLst/>
          </a:prstGeom>
        </p:spPr>
        <p:txBody>
          <a:bodyPr/>
          <a:lstStyle/>
          <a:p>
            <a:fld id="{E82B0C2F-F297-F044-AB21-F61BA1BBDA8D}" type="datetime3">
              <a:rPr lang="en-US" smtClean="0"/>
              <a:t>8 December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800"/>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80"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0FF1F5CC-A5E3-1891-F115-0683F65CA5DC}"/>
              </a:ext>
            </a:extLst>
          </p:cNvPr>
          <p:cNvSpPr>
            <a:spLocks noGrp="1"/>
          </p:cNvSpPr>
          <p:nvPr>
            <p:ph type="body" sz="quarter" idx="16"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167685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hapter Slide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975"/>
            <a:ext cx="1220108" cy="149225"/>
          </a:xfrm>
          <a:prstGeom prst="rect">
            <a:avLst/>
          </a:prstGeom>
        </p:spPr>
        <p:txBody>
          <a:bodyPr/>
          <a:lstStyle/>
          <a:p>
            <a:fld id="{C73087D9-21F7-E64B-AA48-09012B20F6BF}" type="datetime3">
              <a:rPr lang="en-US" smtClean="0"/>
              <a:t>8 December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228"/>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F1EF6DC3-E382-15D2-74F0-E7A2CB58B561}"/>
              </a:ext>
            </a:extLst>
          </p:cNvPr>
          <p:cNvSpPr>
            <a:spLocks noGrp="1"/>
          </p:cNvSpPr>
          <p:nvPr>
            <p:ph type="body" sz="quarter" idx="16"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270112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E648DE95-EE9E-C445-9543-5BC9B0B6D3FF}" type="datetime4">
              <a:rPr lang="en-US" smtClean="0"/>
              <a:t>December 8,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79814363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pter Slide 1 - Red">
    <p:bg>
      <p:bgPr>
        <a:solidFill>
          <a:srgbClr val="DC1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chemeClr val="bg1"/>
                </a:solidFill>
              </a:defRPr>
            </a:lvl1pPr>
          </a:lstStyle>
          <a:p>
            <a:r>
              <a:rPr lang="en-GB" err="1"/>
              <a:t>Fyrirsögn</a:t>
            </a:r>
            <a:endParaRPr lang="en-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solidFill>
                  <a:schemeClr val="bg1"/>
                </a:solidFill>
              </a:defRPr>
            </a:lvl1pPr>
          </a:lstStyle>
          <a:p>
            <a:pPr lvl="0"/>
            <a:r>
              <a:rPr lang="is-IS"/>
              <a:t>Undirfyrirsögn</a:t>
            </a:r>
          </a:p>
        </p:txBody>
      </p:sp>
      <p:sp>
        <p:nvSpPr>
          <p:cNvPr id="3" name="Date Placeholder 3">
            <a:extLst>
              <a:ext uri="{FF2B5EF4-FFF2-40B4-BE49-F238E27FC236}">
                <a16:creationId xmlns:a16="http://schemas.microsoft.com/office/drawing/2014/main" id="{310345D9-44A9-9AA5-461E-9A56E76073E9}"/>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72532B97-BDEA-8F4C-B579-6BC37A0986A7}" type="datetime3">
              <a:rPr lang="en-US" smtClean="0"/>
              <a:t>8 December 2025</a:t>
            </a:fld>
            <a:endParaRPr lang="en-IS"/>
          </a:p>
        </p:txBody>
      </p:sp>
      <p:sp>
        <p:nvSpPr>
          <p:cNvPr id="4" name="Footer Placeholder 4">
            <a:extLst>
              <a:ext uri="{FF2B5EF4-FFF2-40B4-BE49-F238E27FC236}">
                <a16:creationId xmlns:a16="http://schemas.microsoft.com/office/drawing/2014/main" id="{9638EF78-8098-2912-5EF3-22B3969DF68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2" name="Slide Number Placeholder 5">
            <a:extLst>
              <a:ext uri="{FF2B5EF4-FFF2-40B4-BE49-F238E27FC236}">
                <a16:creationId xmlns:a16="http://schemas.microsoft.com/office/drawing/2014/main" id="{609269B7-2FAC-7EFA-4A11-1A4803965E59}"/>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BB13D2B7-4A64-F934-F2DF-4724C973C6A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9381FD1-4067-6143-7F84-0BF3E05ABD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6" name="Text Placeholder 17">
            <a:extLst>
              <a:ext uri="{FF2B5EF4-FFF2-40B4-BE49-F238E27FC236}">
                <a16:creationId xmlns:a16="http://schemas.microsoft.com/office/drawing/2014/main" id="{9907275C-5C44-8E2B-6F46-77615CA589FE}"/>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8194081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hapter Slide 2 - White">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18026F53-ACDB-126E-6B33-9386940E85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85824EE2-72D6-CA4D-812D-D62687BA04A9}"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2D0E10FC-EDE4-8B18-E2F5-0FD42AAA8B2D}"/>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2315082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hapter Slide 2 - Gray">
    <p:bg>
      <p:bgPr>
        <a:solidFill>
          <a:srgbClr val="F2F2F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F40B63-44AF-9D42-FDC5-BC7DFE676C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E4079CA6-2C9F-0144-8D12-156E50BBA13C}"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1" y="4391856"/>
            <a:ext cx="6498705"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9B9B95ED-C0B0-F828-F16F-9C68050636AD}"/>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38947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Chapter Slide 2 - Red">
    <p:bg>
      <p:bgPr>
        <a:solidFill>
          <a:srgbClr val="DC1E35"/>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43DBFA6-E241-93E1-B8C7-75BC584885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chemeClr val="bg1"/>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solidFill>
                  <a:schemeClr val="bg1"/>
                </a:solidFill>
              </a:defRPr>
            </a:lvl1pPr>
          </a:lstStyle>
          <a:p>
            <a:pPr lvl="0"/>
            <a:r>
              <a:rPr lang="is-IS"/>
              <a:t>Undirfyrirsögn</a:t>
            </a:r>
          </a:p>
        </p:txBody>
      </p:sp>
      <p:sp>
        <p:nvSpPr>
          <p:cNvPr id="7" name="Date Placeholder 3">
            <a:extLst>
              <a:ext uri="{FF2B5EF4-FFF2-40B4-BE49-F238E27FC236}">
                <a16:creationId xmlns:a16="http://schemas.microsoft.com/office/drawing/2014/main" id="{C6238C3B-168B-1730-DE81-162E901FF31F}"/>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4019263-2C06-DE48-A8F3-8C4948B06E34}" type="datetime3">
              <a:rPr lang="en-US" smtClean="0"/>
              <a:t>8 December 2025</a:t>
            </a:fld>
            <a:endParaRPr lang="en-IS"/>
          </a:p>
        </p:txBody>
      </p:sp>
      <p:sp>
        <p:nvSpPr>
          <p:cNvPr id="12" name="Footer Placeholder 4">
            <a:extLst>
              <a:ext uri="{FF2B5EF4-FFF2-40B4-BE49-F238E27FC236}">
                <a16:creationId xmlns:a16="http://schemas.microsoft.com/office/drawing/2014/main" id="{F62B3474-41C2-93FE-194D-7227B146034B}"/>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3" name="Slide Number Placeholder 5">
            <a:extLst>
              <a:ext uri="{FF2B5EF4-FFF2-40B4-BE49-F238E27FC236}">
                <a16:creationId xmlns:a16="http://schemas.microsoft.com/office/drawing/2014/main" id="{CCBE22FE-AE47-8297-9D7F-308DF9F922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4" name="Straight Connector 13">
            <a:extLst>
              <a:ext uri="{FF2B5EF4-FFF2-40B4-BE49-F238E27FC236}">
                <a16:creationId xmlns:a16="http://schemas.microsoft.com/office/drawing/2014/main" id="{0BEC5E0E-4284-531F-8F75-1A0A4CC2AC5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4AAE4F2-F498-8441-DE0D-F7E07920F4E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3" name="Text Placeholder 17">
            <a:extLst>
              <a:ext uri="{FF2B5EF4-FFF2-40B4-BE49-F238E27FC236}">
                <a16:creationId xmlns:a16="http://schemas.microsoft.com/office/drawing/2014/main" id="{532FFB1C-6005-4733-D7FE-4C48F7C89E81}"/>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452485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Red Bubble">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C5C99975-038F-42CD-EF2E-3D74B814D926}"/>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4790437-0399-D748-9796-6AF90CFD784B}"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lIns="0" tIns="0" rIns="0" bIns="0"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6" name="Text Placeholder 17">
            <a:extLst>
              <a:ext uri="{FF2B5EF4-FFF2-40B4-BE49-F238E27FC236}">
                <a16:creationId xmlns:a16="http://schemas.microsoft.com/office/drawing/2014/main" id="{DD0CE030-949E-B9DE-460D-42FFE2854587}"/>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164090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Gray Bubbl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902D2E5-F7AC-4C06-8391-77B90BC5314F}"/>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5E9455D2-160D-754E-B765-F0EF1FE95A47}"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79"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58E4729C-C9D8-B494-7323-177F75E635E1}"/>
              </a:ext>
            </a:extLst>
          </p:cNvPr>
          <p:cNvSpPr>
            <a:spLocks noGrp="1"/>
          </p:cNvSpPr>
          <p:nvPr>
            <p:ph type="body" sz="quarter" idx="18"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30474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A1B6B8A-5FC0-7EEB-3F53-DA6C7DD88563}"/>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57C7EFF-49AB-754A-8EDB-61146A56F9F8}"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FAAD3658-F798-65BB-470B-2401246A6CE9}"/>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36578299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White Bubble">
    <p:bg>
      <p:bgPr>
        <a:solidFill>
          <a:srgbClr val="F2F2F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FB1E7FD-238D-0339-177D-59F105A6DE5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C1AF441-EE69-5545-9C35-84BCD6D8EF10}"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1DEFD917-D2AC-3BA7-53EF-C1836EF423C3}"/>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3" name="Picture Placeholder 4">
            <a:extLst>
              <a:ext uri="{FF2B5EF4-FFF2-40B4-BE49-F238E27FC236}">
                <a16:creationId xmlns:a16="http://schemas.microsoft.com/office/drawing/2014/main" id="{ACCC2B15-64DF-2470-59A1-C0B41B3E042A}"/>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197612387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White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2CC3FFDF-D551-5C31-DF7F-CE50A130CA45}"/>
              </a:ext>
            </a:extLst>
          </p:cNvPr>
          <p:cNvSpPr/>
          <p:nvPr userDrawn="1"/>
        </p:nvSpPr>
        <p:spPr>
          <a:xfrm>
            <a:off x="719526" y="102377"/>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04A425D-604E-114A-9B75-8D448DDEAC56}" type="datetime3">
              <a:rPr lang="en-US" smtClean="0"/>
              <a:t>8 December 2025</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CA3A1C76-7C53-B542-FD58-11D8D648A2ED}"/>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1BCA0478-CE2D-B640-3E1E-98B7AC58CB60}"/>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57011739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Gray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F4FE378-39BD-32DC-6DCE-4855D299C01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7600"/>
          </a:xfrm>
          <a:prstGeom prst="rect">
            <a:avLst/>
          </a:prstGeom>
        </p:spPr>
        <p:txBody>
          <a:bodyPr/>
          <a:lstStyle>
            <a:lvl1pPr>
              <a:defRPr>
                <a:solidFill>
                  <a:schemeClr val="bg1"/>
                </a:solidFill>
              </a:defRPr>
            </a:lvl1pPr>
          </a:lstStyle>
          <a:p>
            <a:fld id="{C3F6160C-103C-9B48-8A23-50B08EE612EC}" type="datetime3">
              <a:rPr lang="en-US" smtClean="0"/>
              <a:t>8 December 2025</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02BCB69E-4CCE-765D-0FB7-42AF141F24B6}"/>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FAA9E4DC-300F-740B-46CE-1A4F6B454643}"/>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424007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2</a:t>
            </a:r>
          </a:p>
          <a:p>
            <a:pPr lvl="1"/>
            <a:endParaRPr lang="is-IS"/>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3</a:t>
            </a:r>
          </a:p>
          <a:p>
            <a:pPr lvl="1"/>
            <a:endParaRPr lang="is-IS"/>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4</a:t>
            </a:r>
          </a:p>
          <a:p>
            <a:pPr lvl="1"/>
            <a:endParaRPr lang="is-IS"/>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5</a:t>
            </a:r>
          </a:p>
          <a:p>
            <a:pPr lvl="1"/>
            <a:endParaRPr lang="is-IS"/>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6</a:t>
            </a:r>
          </a:p>
          <a:p>
            <a:pPr lvl="1"/>
            <a:endParaRPr lang="is-IS"/>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0F6B2CE0-54A3-C44B-A134-C015D588B846}" type="datetime4">
              <a:rPr lang="en-US" smtClean="0"/>
              <a:t>December 8,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19385798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Red Bubble">
    <p:bg>
      <p:bgPr>
        <a:solidFill>
          <a:schemeClr val="bg1"/>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CDAFE6A8-A905-30D4-0087-8692D16F0120}"/>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33A0E50C-D7C7-164B-A6CE-643EF27C00B5}"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6" y="5140166"/>
            <a:ext cx="424815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48150"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D1334B7E-1A93-A581-03AB-AC97466A346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30234418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Gray Bubble">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4490F995-51C8-AFAC-D4C0-D3F6B7FD9747}"/>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60B8D5-B913-7B40-81A9-4C51E4022553}"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0800" y="2404567"/>
            <a:ext cx="4262901"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76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E7EC7EE4-78AC-3419-DAAA-4CF96E9A10B1}"/>
              </a:ext>
            </a:extLst>
          </p:cNvPr>
          <p:cNvSpPr>
            <a:spLocks noGrp="1"/>
          </p:cNvSpPr>
          <p:nvPr>
            <p:ph type="body" sz="quarter" idx="17"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4351260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B84ACB0-8A4E-A581-17E4-E23FA40663B9}"/>
              </a:ext>
            </a:extLst>
          </p:cNvPr>
          <p:cNvSpPr/>
          <p:nvPr userDrawn="1"/>
        </p:nvSpPr>
        <p:spPr>
          <a:xfrm>
            <a:off x="25400" y="58892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B2AB81-F6C8-554C-9818-A1CDF0C4B905}"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5" y="5140166"/>
            <a:ext cx="4268938"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74261"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55631350-F96B-3342-161F-54A2F4BCFA5B}"/>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5072685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White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7490684-A939-3236-7A8E-F175AEAC9E9B}"/>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94EE061D-ED81-FA4C-87A7-8ABA85A4D9C4}"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584D4ADC-FB5F-7C71-2A37-6171B829323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17247373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White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F25B032-426D-EEB6-1461-F29461B3DD59}"/>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F4A33BA3-B29B-C556-506F-80B09BC7A2D4}"/>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884A9C72-B1E5-3C41-ACF5-B90262105661}" type="datetime3">
              <a:rPr lang="en-US" smtClean="0"/>
              <a:t>8 December 2025</a:t>
            </a:fld>
            <a:endParaRPr lang="en-IS"/>
          </a:p>
        </p:txBody>
      </p:sp>
      <p:sp>
        <p:nvSpPr>
          <p:cNvPr id="9" name="Slide Number Placeholder 5">
            <a:extLst>
              <a:ext uri="{FF2B5EF4-FFF2-40B4-BE49-F238E27FC236}">
                <a16:creationId xmlns:a16="http://schemas.microsoft.com/office/drawing/2014/main" id="{39647CCD-D4C0-9212-4076-1B997E5385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B2777F7E-CBFC-97A3-C632-CFF0EF750BC8}"/>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9C6D11E0-9DE5-7CCE-6DB7-853A9D0B0826}"/>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3F506DA6-7D2B-BC90-D29B-2D6984CB9EC3}"/>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1E7243FC-7E0A-42BB-2D8E-EBEC08615036}"/>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06DD4CAE-1025-3449-8AB3-DA566B1E8D07}"/>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6353739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Gray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AB45BFC1-1D57-896C-EBC5-64DCF8150158}"/>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7C20123D-B60F-C039-352F-7D815E5C24B8}"/>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592EB7F4-BE39-FD49-A656-AAE0D2B095C2}" type="datetime3">
              <a:rPr lang="en-US" smtClean="0"/>
              <a:t>8 December 2025</a:t>
            </a:fld>
            <a:endParaRPr lang="en-IS"/>
          </a:p>
        </p:txBody>
      </p:sp>
      <p:sp>
        <p:nvSpPr>
          <p:cNvPr id="9" name="Slide Number Placeholder 5">
            <a:extLst>
              <a:ext uri="{FF2B5EF4-FFF2-40B4-BE49-F238E27FC236}">
                <a16:creationId xmlns:a16="http://schemas.microsoft.com/office/drawing/2014/main" id="{1BC84057-AA81-94EA-C48E-C8C414A9600F}"/>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7170E04A-13E6-B6C9-B7AA-71D3A03D4FBE}"/>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C3BE00B6-D70F-8A80-F111-EE301A311497}"/>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02BAF5CC-A911-01B1-90D7-17DD9F8CAFCF}"/>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BF1D3D51-90B4-04FB-8787-1C1529CD77FB}"/>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6CD8ABC8-3418-701C-4184-2AD6917603ED}"/>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577841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wo Columns Text-Info 1-Gray">
    <p:bg>
      <p:bgPr>
        <a:solidFill>
          <a:srgbClr val="F2F2F2"/>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15AD1092-B2E2-0371-6843-81FE6417E7A6}"/>
              </a:ext>
            </a:extLst>
          </p:cNvPr>
          <p:cNvSpPr/>
          <p:nvPr userDrawn="1"/>
        </p:nvSpPr>
        <p:spPr>
          <a:xfrm>
            <a:off x="9493380" y="4065384"/>
            <a:ext cx="2702022" cy="2801773"/>
          </a:xfrm>
          <a:custGeom>
            <a:avLst/>
            <a:gdLst>
              <a:gd name="connsiteX0" fmla="*/ 1783724 w 2702022"/>
              <a:gd name="connsiteY0" fmla="*/ 0 h 2801773"/>
              <a:gd name="connsiteX1" fmla="*/ 2633953 w 2702022"/>
              <a:gd name="connsiteY1" fmla="*/ 215388 h 2801773"/>
              <a:gd name="connsiteX2" fmla="*/ 2702022 w 2702022"/>
              <a:gd name="connsiteY2" fmla="*/ 256761 h 2801773"/>
              <a:gd name="connsiteX3" fmla="*/ 2702022 w 2702022"/>
              <a:gd name="connsiteY3" fmla="*/ 2801773 h 2801773"/>
              <a:gd name="connsiteX4" fmla="*/ 319157 w 2702022"/>
              <a:gd name="connsiteY4" fmla="*/ 2801773 h 2801773"/>
              <a:gd name="connsiteX5" fmla="*/ 304632 w 2702022"/>
              <a:gd name="connsiteY5" fmla="*/ 2782340 h 2801773"/>
              <a:gd name="connsiteX6" fmla="*/ 0 w 2702022"/>
              <a:gd name="connsiteY6" fmla="*/ 1784570 h 2801773"/>
              <a:gd name="connsiteX7" fmla="*/ 1783724 w 2702022"/>
              <a:gd name="connsiteY7" fmla="*/ 0 h 280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022" h="2801773">
                <a:moveTo>
                  <a:pt x="1783724" y="0"/>
                </a:moveTo>
                <a:cubicBezTo>
                  <a:pt x="2091575" y="0"/>
                  <a:pt x="2381211" y="78025"/>
                  <a:pt x="2633953" y="215388"/>
                </a:cubicBezTo>
                <a:lnTo>
                  <a:pt x="2702022" y="256761"/>
                </a:lnTo>
                <a:lnTo>
                  <a:pt x="2702022" y="2801773"/>
                </a:lnTo>
                <a:lnTo>
                  <a:pt x="319157" y="2801773"/>
                </a:lnTo>
                <a:lnTo>
                  <a:pt x="304632" y="2782340"/>
                </a:lnTo>
                <a:cubicBezTo>
                  <a:pt x="112303" y="2497521"/>
                  <a:pt x="0" y="2154167"/>
                  <a:pt x="0" y="1784570"/>
                </a:cubicBezTo>
                <a:cubicBezTo>
                  <a:pt x="0" y="798979"/>
                  <a:pt x="798600" y="0"/>
                  <a:pt x="1783724"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36000" y="360001"/>
            <a:ext cx="8698329"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ADA592CB-AA03-4247-84A2-2C69BE9681F1}"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r>
              <a:rPr lang="en-GB"/>
              <a:t>Íslandsbanki – Kjarnaglærur</a:t>
            </a:r>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36000" y="1317972"/>
            <a:ext cx="8698330" cy="454184"/>
          </a:xfrm>
          <a:prstGeom prst="rect">
            <a:avLst/>
          </a:prstGeom>
        </p:spPr>
        <p:txBody>
          <a:bodyPr lIns="0" tIns="0" rIns="0" bIns="0"/>
          <a:lstStyle>
            <a:lvl1pPr marL="0" indent="0">
              <a:buNone/>
              <a:defRPr sz="2000"/>
            </a:lvl1pPr>
          </a:lstStyle>
          <a:p>
            <a:pPr lvl="0"/>
            <a:r>
              <a:rPr lang="en-GB" err="1"/>
              <a:t>Undirfyrirsögn</a:t>
            </a:r>
            <a:endParaRPr lang="is-IS"/>
          </a:p>
        </p:txBody>
      </p:sp>
      <p:sp>
        <p:nvSpPr>
          <p:cNvPr id="14" name="Text Placeholder 13">
            <a:extLst>
              <a:ext uri="{FF2B5EF4-FFF2-40B4-BE49-F238E27FC236}">
                <a16:creationId xmlns:a16="http://schemas.microsoft.com/office/drawing/2014/main" id="{7FF8A88A-80FC-929C-0B85-A98036B37C78}"/>
              </a:ext>
            </a:extLst>
          </p:cNvPr>
          <p:cNvSpPr>
            <a:spLocks noGrp="1"/>
          </p:cNvSpPr>
          <p:nvPr>
            <p:ph type="body" sz="quarter" idx="16" hasCustomPrompt="1"/>
          </p:nvPr>
        </p:nvSpPr>
        <p:spPr>
          <a:xfrm>
            <a:off x="9826171" y="4949300"/>
            <a:ext cx="2027162" cy="1251751"/>
          </a:xfrm>
          <a:prstGeom prst="rect">
            <a:avLst/>
          </a:prstGeom>
        </p:spPr>
        <p:txBody>
          <a:bodyPr lIns="0" tIns="0" rIns="0" bIns="0"/>
          <a:lstStyle>
            <a:lvl1pPr marL="0" indent="0" algn="r">
              <a:buNone/>
              <a:defRPr sz="1200">
                <a:solidFill>
                  <a:schemeClr val="bg1"/>
                </a:solidFill>
              </a:defRPr>
            </a:lvl1pPr>
          </a:lstStyle>
          <a:p>
            <a:pPr lvl="0"/>
            <a:r>
              <a:rPr lang="en-GB"/>
              <a:t>Info text</a:t>
            </a:r>
            <a:endParaRPr lang="is-IS"/>
          </a:p>
        </p:txBody>
      </p:sp>
      <p:sp>
        <p:nvSpPr>
          <p:cNvPr id="16" name="Text Placeholder 15">
            <a:extLst>
              <a:ext uri="{FF2B5EF4-FFF2-40B4-BE49-F238E27FC236}">
                <a16:creationId xmlns:a16="http://schemas.microsoft.com/office/drawing/2014/main" id="{B3707FA2-FE1A-09B4-BBDE-48AED2B093AF}"/>
              </a:ext>
            </a:extLst>
          </p:cNvPr>
          <p:cNvSpPr>
            <a:spLocks noGrp="1"/>
          </p:cNvSpPr>
          <p:nvPr>
            <p:ph type="body" sz="quarter" idx="17" hasCustomPrompt="1"/>
          </p:nvPr>
        </p:nvSpPr>
        <p:spPr>
          <a:xfrm>
            <a:off x="10352868" y="4653582"/>
            <a:ext cx="1497046" cy="223218"/>
          </a:xfrm>
          <a:prstGeom prst="rect">
            <a:avLst/>
          </a:prstGeom>
        </p:spPr>
        <p:txBody>
          <a:bodyPr lIns="0" tIns="0" rIns="0" bIns="0"/>
          <a:lstStyle>
            <a:lvl1pPr marL="0" indent="0" algn="r" defTabSz="360000">
              <a:buFont typeface="+mj-lt"/>
              <a:buNone/>
              <a:defRPr sz="1200">
                <a:solidFill>
                  <a:schemeClr val="bg1"/>
                </a:solidFill>
              </a:defRPr>
            </a:lvl1pPr>
          </a:lstStyle>
          <a:p>
            <a:pPr lvl="0"/>
            <a:r>
              <a:rPr lang="is-IS"/>
              <a:t>1. Info</a:t>
            </a:r>
          </a:p>
        </p:txBody>
      </p:sp>
      <p:sp>
        <p:nvSpPr>
          <p:cNvPr id="11" name="Text Placeholder 17">
            <a:extLst>
              <a:ext uri="{FF2B5EF4-FFF2-40B4-BE49-F238E27FC236}">
                <a16:creationId xmlns:a16="http://schemas.microsoft.com/office/drawing/2014/main" id="{3B2828F8-0A3E-B382-AF27-6F5DD5C722FF}"/>
              </a:ext>
            </a:extLst>
          </p:cNvPr>
          <p:cNvSpPr>
            <a:spLocks noGrp="1"/>
          </p:cNvSpPr>
          <p:nvPr>
            <p:ph type="body" sz="quarter" idx="18" hasCustomPrompt="1"/>
          </p:nvPr>
        </p:nvSpPr>
        <p:spPr>
          <a:xfrm>
            <a:off x="5364000" y="6346800"/>
            <a:ext cx="4114800"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BEEA4128-F4F9-5297-7797-AA7C22FAA6DA}"/>
              </a:ext>
            </a:extLst>
          </p:cNvPr>
          <p:cNvSpPr>
            <a:spLocks noGrp="1"/>
          </p:cNvSpPr>
          <p:nvPr>
            <p:ph idx="1" hasCustomPrompt="1"/>
          </p:nvPr>
        </p:nvSpPr>
        <p:spPr>
          <a:xfrm>
            <a:off x="936000" y="1997901"/>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3" name="Content Placeholder 2">
            <a:extLst>
              <a:ext uri="{FF2B5EF4-FFF2-40B4-BE49-F238E27FC236}">
                <a16:creationId xmlns:a16="http://schemas.microsoft.com/office/drawing/2014/main" id="{37E1804C-78B4-B68B-7FA1-34A8CF2B5E4E}"/>
              </a:ext>
            </a:extLst>
          </p:cNvPr>
          <p:cNvSpPr>
            <a:spLocks noGrp="1"/>
          </p:cNvSpPr>
          <p:nvPr>
            <p:ph idx="14" hasCustomPrompt="1"/>
          </p:nvPr>
        </p:nvSpPr>
        <p:spPr>
          <a:xfrm>
            <a:off x="5360936" y="1998000"/>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Tree>
    <p:extLst>
      <p:ext uri="{BB962C8B-B14F-4D97-AF65-F5344CB8AC3E}">
        <p14:creationId xmlns:p14="http://schemas.microsoft.com/office/powerpoint/2010/main" val="167509004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exti Upptalning 2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B9E2BB7E-8697-BA42-B3CC-5A1C2D00B14F}"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11224" y="1333083"/>
            <a:ext cx="7239600" cy="865367"/>
          </a:xfrm>
          <a:prstGeom prst="rect">
            <a:avLst/>
          </a:prstGeom>
        </p:spPr>
        <p:txBody>
          <a:bodyPr lIns="0" tIns="0" rIns="0" bIns="0"/>
          <a:lstStyle>
            <a:lvl1pPr marL="0" indent="0">
              <a:lnSpc>
                <a:spcPct val="100000"/>
              </a:lnSpc>
              <a:buNone/>
              <a:defRPr sz="1600"/>
            </a:lvl1pPr>
          </a:lstStyle>
          <a:p>
            <a:pPr lvl="0"/>
            <a:r>
              <a:rPr lang="en-GB" err="1"/>
              <a:t>Texti</a:t>
            </a:r>
            <a:r>
              <a:rPr lang="en-GB"/>
              <a:t>.</a:t>
            </a:r>
            <a:endParaRPr lang="is-IS"/>
          </a:p>
        </p:txBody>
      </p:sp>
      <p:sp>
        <p:nvSpPr>
          <p:cNvPr id="7" name="Text Placeholder 13">
            <a:extLst>
              <a:ext uri="{FF2B5EF4-FFF2-40B4-BE49-F238E27FC236}">
                <a16:creationId xmlns:a16="http://schemas.microsoft.com/office/drawing/2014/main" id="{40893A87-88D7-4B49-6617-1E9AB3F5C7A3}"/>
              </a:ext>
            </a:extLst>
          </p:cNvPr>
          <p:cNvSpPr>
            <a:spLocks noGrp="1"/>
          </p:cNvSpPr>
          <p:nvPr>
            <p:ph type="body" sz="quarter" idx="16" hasCustomPrompt="1"/>
          </p:nvPr>
        </p:nvSpPr>
        <p:spPr>
          <a:xfrm>
            <a:off x="9840913" y="2042551"/>
            <a:ext cx="2012350" cy="3278197"/>
          </a:xfrm>
          <a:prstGeom prst="rect">
            <a:avLst/>
          </a:prstGeom>
        </p:spPr>
        <p:txBody>
          <a:bodyPr lIns="0" tIns="0" rIns="0" bIns="0"/>
          <a:lstStyle>
            <a:lvl1pPr marL="0" indent="0" algn="l">
              <a:buNone/>
              <a:defRPr sz="1200">
                <a:solidFill>
                  <a:schemeClr val="tx1"/>
                </a:solidFill>
              </a:defRPr>
            </a:lvl1pPr>
          </a:lstStyle>
          <a:p>
            <a:pPr lvl="0"/>
            <a:r>
              <a:rPr lang="en-GB"/>
              <a:t>Info text</a:t>
            </a:r>
            <a:endParaRPr lang="is-IS"/>
          </a:p>
        </p:txBody>
      </p:sp>
      <p:sp>
        <p:nvSpPr>
          <p:cNvPr id="8" name="Text Placeholder 15">
            <a:extLst>
              <a:ext uri="{FF2B5EF4-FFF2-40B4-BE49-F238E27FC236}">
                <a16:creationId xmlns:a16="http://schemas.microsoft.com/office/drawing/2014/main" id="{594BD99E-6DD1-5865-4371-2E93A0FEB589}"/>
              </a:ext>
            </a:extLst>
          </p:cNvPr>
          <p:cNvSpPr>
            <a:spLocks noGrp="1"/>
          </p:cNvSpPr>
          <p:nvPr>
            <p:ph type="body" sz="quarter" idx="17" hasCustomPrompt="1"/>
          </p:nvPr>
        </p:nvSpPr>
        <p:spPr>
          <a:xfrm>
            <a:off x="9840913" y="1811231"/>
            <a:ext cx="2011550" cy="223218"/>
          </a:xfrm>
          <a:prstGeom prst="rect">
            <a:avLst/>
          </a:prstGeom>
        </p:spPr>
        <p:txBody>
          <a:bodyPr lIns="0" tIns="0" rIns="0" bIns="0"/>
          <a:lstStyle>
            <a:lvl1pPr marL="0" indent="0" algn="l" defTabSz="360000">
              <a:buFont typeface="+mj-lt"/>
              <a:buNone/>
              <a:defRPr sz="1200">
                <a:solidFill>
                  <a:srgbClr val="DC1E35"/>
                </a:solidFill>
              </a:defRPr>
            </a:lvl1pPr>
          </a:lstStyle>
          <a:p>
            <a:pPr lvl="0"/>
            <a:r>
              <a:rPr lang="is-IS"/>
              <a:t>1. Info</a:t>
            </a:r>
          </a:p>
        </p:txBody>
      </p:sp>
      <p:sp>
        <p:nvSpPr>
          <p:cNvPr id="11" name="Text Placeholder 17">
            <a:extLst>
              <a:ext uri="{FF2B5EF4-FFF2-40B4-BE49-F238E27FC236}">
                <a16:creationId xmlns:a16="http://schemas.microsoft.com/office/drawing/2014/main" id="{C9DC967B-AC08-E4E1-0410-F36697098DB2}"/>
              </a:ext>
            </a:extLst>
          </p:cNvPr>
          <p:cNvSpPr>
            <a:spLocks noGrp="1"/>
          </p:cNvSpPr>
          <p:nvPr>
            <p:ph type="body" sz="quarter" idx="14"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2" name="Content Placeholder 2">
            <a:extLst>
              <a:ext uri="{FF2B5EF4-FFF2-40B4-BE49-F238E27FC236}">
                <a16:creationId xmlns:a16="http://schemas.microsoft.com/office/drawing/2014/main" id="{0CA166DB-066B-C927-3A91-F9A8EC4258DC}"/>
              </a:ext>
            </a:extLst>
          </p:cNvPr>
          <p:cNvSpPr>
            <a:spLocks noGrp="1"/>
          </p:cNvSpPr>
          <p:nvPr>
            <p:ph idx="1" hasCustomPrompt="1"/>
          </p:nvPr>
        </p:nvSpPr>
        <p:spPr>
          <a:xfrm>
            <a:off x="910800" y="2484610"/>
            <a:ext cx="8714213" cy="3269669"/>
          </a:xfrm>
          <a:prstGeom prst="rect">
            <a:avLst/>
          </a:prstGeom>
        </p:spPr>
        <p:txBody>
          <a:bodyPr lIns="0" tIns="0" rIns="0" bIns="0" numCol="3"/>
          <a:lstStyle>
            <a:lvl1pPr marL="0" indent="0">
              <a:lnSpc>
                <a:spcPct val="100000"/>
              </a:lnSpc>
              <a:buClr>
                <a:srgbClr val="DC1E35"/>
              </a:buClr>
              <a:buFont typeface="+mj-lt"/>
              <a:buNone/>
              <a:defRPr sz="1400" b="1">
                <a:solidFill>
                  <a:srgbClr val="DC1E35"/>
                </a:solidFill>
              </a:defRPr>
            </a:lvl1pPr>
            <a:lvl2pPr marL="457200" indent="0" algn="l">
              <a:lnSpc>
                <a:spcPct val="100000"/>
              </a:lnSpc>
              <a:buClr>
                <a:srgbClr val="DC1E35"/>
              </a:buClr>
              <a:buNone/>
              <a:tabLst>
                <a:tab pos="1322388" algn="l"/>
              </a:tabLst>
              <a:defRPr sz="1400"/>
            </a:lvl2pPr>
            <a:lvl3pPr>
              <a:buClr>
                <a:srgbClr val="DC1E35"/>
              </a:buClr>
              <a:defRPr sz="1400"/>
            </a:lvl3pPr>
            <a:lvl4pPr>
              <a:buClr>
                <a:srgbClr val="DC1E35"/>
              </a:buClr>
              <a:defRPr sz="1400"/>
            </a:lvl4pPr>
            <a:lvl5pPr>
              <a:buClr>
                <a:srgbClr val="DC1E35"/>
              </a:buClr>
              <a:defRPr sz="1200"/>
            </a:lvl5pPr>
          </a:lstStyle>
          <a:p>
            <a:pPr lvl="0"/>
            <a:r>
              <a:rPr lang="en-GB"/>
              <a:t>1. </a:t>
            </a:r>
            <a:r>
              <a:rPr lang="en-GB" err="1"/>
              <a:t>Lítil</a:t>
            </a:r>
            <a:r>
              <a:rPr lang="en-GB"/>
              <a:t> </a:t>
            </a:r>
            <a:r>
              <a:rPr lang="en-GB" err="1"/>
              <a:t>fyrirsögn</a:t>
            </a:r>
            <a:endParaRPr lang="en-GB"/>
          </a:p>
          <a:p>
            <a:pPr lvl="1"/>
            <a:r>
              <a:rPr lang="en-GB" err="1"/>
              <a:t>Texti</a:t>
            </a:r>
            <a:r>
              <a:rPr lang="en-GB"/>
              <a:t>.</a:t>
            </a:r>
          </a:p>
        </p:txBody>
      </p:sp>
      <p:sp>
        <p:nvSpPr>
          <p:cNvPr id="3" name="Text Placeholder 13">
            <a:extLst>
              <a:ext uri="{FF2B5EF4-FFF2-40B4-BE49-F238E27FC236}">
                <a16:creationId xmlns:a16="http://schemas.microsoft.com/office/drawing/2014/main" id="{70A60A88-9E24-90E2-E508-5A6E90D5C49F}"/>
              </a:ext>
            </a:extLst>
          </p:cNvPr>
          <p:cNvSpPr>
            <a:spLocks noGrp="1"/>
          </p:cNvSpPr>
          <p:nvPr>
            <p:ph type="body" sz="quarter" idx="18" hasCustomPrompt="1"/>
          </p:nvPr>
        </p:nvSpPr>
        <p:spPr>
          <a:xfrm>
            <a:off x="9997844" y="5700156"/>
            <a:ext cx="1855419" cy="1005950"/>
          </a:xfrm>
          <a:prstGeom prst="rect">
            <a:avLst/>
          </a:prstGeom>
        </p:spPr>
        <p:txBody>
          <a:bodyPr lIns="0" tIns="0" rIns="0" bIns="0">
            <a:normAutofit/>
          </a:bodyPr>
          <a:lstStyle>
            <a:lvl1pPr marL="0" indent="0" algn="l">
              <a:spcBef>
                <a:spcPts val="0"/>
              </a:spcBef>
              <a:buNone/>
              <a:defRPr sz="700">
                <a:solidFill>
                  <a:schemeClr val="tx1"/>
                </a:solidFill>
              </a:defRPr>
            </a:lvl1pPr>
          </a:lstStyle>
          <a:p>
            <a:pPr lvl="0"/>
            <a:r>
              <a:rPr lang="en-GB"/>
              <a:t>Notes.</a:t>
            </a:r>
            <a:endParaRPr lang="is-IS"/>
          </a:p>
        </p:txBody>
      </p:sp>
    </p:spTree>
    <p:extLst>
      <p:ext uri="{BB962C8B-B14F-4D97-AF65-F5344CB8AC3E}">
        <p14:creationId xmlns:p14="http://schemas.microsoft.com/office/powerpoint/2010/main" val="33271053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hree Charts - No Info 1">
    <p:bg>
      <p:bgPr>
        <a:solidFill>
          <a:srgbClr val="F2F2F2"/>
        </a:solidFill>
        <a:effectLst/>
      </p:bgPr>
    </p:bg>
    <p:spTree>
      <p:nvGrpSpPr>
        <p:cNvPr id="1" name=""/>
        <p:cNvGrpSpPr/>
        <p:nvPr/>
      </p:nvGrpSpPr>
      <p:grpSpPr>
        <a:xfrm>
          <a:off x="0" y="0"/>
          <a:ext cx="0" cy="0"/>
          <a:chOff x="0" y="0"/>
          <a:chExt cx="0" cy="0"/>
        </a:xfrm>
      </p:grpSpPr>
      <p:sp>
        <p:nvSpPr>
          <p:cNvPr id="41" name="Freeform 40">
            <a:extLst>
              <a:ext uri="{FF2B5EF4-FFF2-40B4-BE49-F238E27FC236}">
                <a16:creationId xmlns:a16="http://schemas.microsoft.com/office/drawing/2014/main" id="{A08758C3-0042-3B7E-140A-E9D2623CEB05}"/>
              </a:ext>
            </a:extLst>
          </p:cNvPr>
          <p:cNvSpPr/>
          <p:nvPr userDrawn="1"/>
        </p:nvSpPr>
        <p:spPr>
          <a:xfrm>
            <a:off x="8287305" y="1695502"/>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42" name="Content Placeholder 2">
            <a:extLst>
              <a:ext uri="{FF2B5EF4-FFF2-40B4-BE49-F238E27FC236}">
                <a16:creationId xmlns:a16="http://schemas.microsoft.com/office/drawing/2014/main" id="{C42191AC-B8C6-8579-D611-7C1070B2474B}"/>
              </a:ext>
            </a:extLst>
          </p:cNvPr>
          <p:cNvSpPr>
            <a:spLocks noGrp="1"/>
          </p:cNvSpPr>
          <p:nvPr>
            <p:ph idx="30" hasCustomPrompt="1"/>
          </p:nvPr>
        </p:nvSpPr>
        <p:spPr>
          <a:xfrm>
            <a:off x="8328025" y="1819121"/>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43" name="Text Placeholder 13">
            <a:extLst>
              <a:ext uri="{FF2B5EF4-FFF2-40B4-BE49-F238E27FC236}">
                <a16:creationId xmlns:a16="http://schemas.microsoft.com/office/drawing/2014/main" id="{DF272259-A25C-98D1-21CA-E917106946C5}"/>
              </a:ext>
            </a:extLst>
          </p:cNvPr>
          <p:cNvSpPr>
            <a:spLocks noGrp="1"/>
          </p:cNvSpPr>
          <p:nvPr>
            <p:ph type="body" sz="quarter" idx="31" hasCustomPrompt="1"/>
          </p:nvPr>
        </p:nvSpPr>
        <p:spPr>
          <a:xfrm>
            <a:off x="8328025" y="5683208"/>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4" name="Text Placeholder 11">
            <a:extLst>
              <a:ext uri="{FF2B5EF4-FFF2-40B4-BE49-F238E27FC236}">
                <a16:creationId xmlns:a16="http://schemas.microsoft.com/office/drawing/2014/main" id="{82F61973-0C0E-8AC9-E667-547CA2DEA727}"/>
              </a:ext>
            </a:extLst>
          </p:cNvPr>
          <p:cNvSpPr>
            <a:spLocks noGrp="1"/>
          </p:cNvSpPr>
          <p:nvPr>
            <p:ph type="body" sz="quarter" idx="32" hasCustomPrompt="1"/>
          </p:nvPr>
        </p:nvSpPr>
        <p:spPr>
          <a:xfrm>
            <a:off x="8328025" y="1819121"/>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7" name="Freeform 36">
            <a:extLst>
              <a:ext uri="{FF2B5EF4-FFF2-40B4-BE49-F238E27FC236}">
                <a16:creationId xmlns:a16="http://schemas.microsoft.com/office/drawing/2014/main" id="{F8D12A37-C883-0F7C-3FF6-25E6F421F1D2}"/>
              </a:ext>
            </a:extLst>
          </p:cNvPr>
          <p:cNvSpPr/>
          <p:nvPr userDrawn="1"/>
        </p:nvSpPr>
        <p:spPr>
          <a:xfrm>
            <a:off x="4571049" y="1697744"/>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38" name="Content Placeholder 2">
            <a:extLst>
              <a:ext uri="{FF2B5EF4-FFF2-40B4-BE49-F238E27FC236}">
                <a16:creationId xmlns:a16="http://schemas.microsoft.com/office/drawing/2014/main" id="{420CAE12-6D07-2935-7F39-930AFC7B5169}"/>
              </a:ext>
            </a:extLst>
          </p:cNvPr>
          <p:cNvSpPr>
            <a:spLocks noGrp="1"/>
          </p:cNvSpPr>
          <p:nvPr>
            <p:ph idx="27" hasCustomPrompt="1"/>
          </p:nvPr>
        </p:nvSpPr>
        <p:spPr>
          <a:xfrm>
            <a:off x="4619625" y="1821363"/>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39" name="Text Placeholder 13">
            <a:extLst>
              <a:ext uri="{FF2B5EF4-FFF2-40B4-BE49-F238E27FC236}">
                <a16:creationId xmlns:a16="http://schemas.microsoft.com/office/drawing/2014/main" id="{7D7A22FA-437D-B7E3-4090-EED50E3E6377}"/>
              </a:ext>
            </a:extLst>
          </p:cNvPr>
          <p:cNvSpPr>
            <a:spLocks noGrp="1"/>
          </p:cNvSpPr>
          <p:nvPr>
            <p:ph type="body" sz="quarter" idx="28" hasCustomPrompt="1"/>
          </p:nvPr>
        </p:nvSpPr>
        <p:spPr>
          <a:xfrm>
            <a:off x="4619625" y="5685450"/>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0" name="Text Placeholder 11">
            <a:extLst>
              <a:ext uri="{FF2B5EF4-FFF2-40B4-BE49-F238E27FC236}">
                <a16:creationId xmlns:a16="http://schemas.microsoft.com/office/drawing/2014/main" id="{7D6A3488-3A44-FC1B-58C8-F6F613EDB9E2}"/>
              </a:ext>
            </a:extLst>
          </p:cNvPr>
          <p:cNvSpPr>
            <a:spLocks noGrp="1"/>
          </p:cNvSpPr>
          <p:nvPr>
            <p:ph type="body" sz="quarter" idx="29" hasCustomPrompt="1"/>
          </p:nvPr>
        </p:nvSpPr>
        <p:spPr>
          <a:xfrm>
            <a:off x="4619625" y="1821363"/>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6" name="Freeform 35">
            <a:extLst>
              <a:ext uri="{FF2B5EF4-FFF2-40B4-BE49-F238E27FC236}">
                <a16:creationId xmlns:a16="http://schemas.microsoft.com/office/drawing/2014/main" id="{49BBD886-6954-D0FA-8C5D-4AF6C8C78F03}"/>
              </a:ext>
            </a:extLst>
          </p:cNvPr>
          <p:cNvSpPr/>
          <p:nvPr userDrawn="1"/>
        </p:nvSpPr>
        <p:spPr>
          <a:xfrm>
            <a:off x="854794" y="1702800"/>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11" name="Content Placeholder 2">
            <a:extLst>
              <a:ext uri="{FF2B5EF4-FFF2-40B4-BE49-F238E27FC236}">
                <a16:creationId xmlns:a16="http://schemas.microsoft.com/office/drawing/2014/main" id="{5661AFC5-A3CF-7C54-F495-EEBCFD11EC4B}"/>
              </a:ext>
            </a:extLst>
          </p:cNvPr>
          <p:cNvSpPr>
            <a:spLocks noGrp="1"/>
          </p:cNvSpPr>
          <p:nvPr>
            <p:ph idx="18" hasCustomPrompt="1"/>
          </p:nvPr>
        </p:nvSpPr>
        <p:spPr>
          <a:xfrm>
            <a:off x="911225" y="1826419"/>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8A39BA4-1E61-DF44-91BA-120EE228D56D}"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3" name="Text Placeholder 13">
            <a:extLst>
              <a:ext uri="{FF2B5EF4-FFF2-40B4-BE49-F238E27FC236}">
                <a16:creationId xmlns:a16="http://schemas.microsoft.com/office/drawing/2014/main" id="{226D0F72-4B33-AD87-6FB2-2E590B72B586}"/>
              </a:ext>
            </a:extLst>
          </p:cNvPr>
          <p:cNvSpPr>
            <a:spLocks noGrp="1"/>
          </p:cNvSpPr>
          <p:nvPr>
            <p:ph type="body" sz="quarter" idx="19" hasCustomPrompt="1"/>
          </p:nvPr>
        </p:nvSpPr>
        <p:spPr>
          <a:xfrm>
            <a:off x="911225" y="5690506"/>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17" name="Text Placeholder 17">
            <a:extLst>
              <a:ext uri="{FF2B5EF4-FFF2-40B4-BE49-F238E27FC236}">
                <a16:creationId xmlns:a16="http://schemas.microsoft.com/office/drawing/2014/main" id="{07EA87D8-478B-A20C-9AFA-AA79B6E31BDF}"/>
              </a:ext>
            </a:extLst>
          </p:cNvPr>
          <p:cNvSpPr>
            <a:spLocks noGrp="1"/>
          </p:cNvSpPr>
          <p:nvPr>
            <p:ph type="body" sz="quarter" idx="25"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6" name="Text Placeholder 8">
            <a:extLst>
              <a:ext uri="{FF2B5EF4-FFF2-40B4-BE49-F238E27FC236}">
                <a16:creationId xmlns:a16="http://schemas.microsoft.com/office/drawing/2014/main" id="{3DD56C9D-2843-5687-3AF9-C32570FBEB11}"/>
              </a:ext>
            </a:extLst>
          </p:cNvPr>
          <p:cNvSpPr>
            <a:spLocks noGrp="1"/>
          </p:cNvSpPr>
          <p:nvPr>
            <p:ph type="body" sz="quarter" idx="13" hasCustomPrompt="1"/>
          </p:nvPr>
        </p:nvSpPr>
        <p:spPr>
          <a:xfrm>
            <a:off x="910800" y="1317972"/>
            <a:ext cx="8714213" cy="339921"/>
          </a:xfrm>
          <a:prstGeom prst="rect">
            <a:avLst/>
          </a:prstGeom>
        </p:spPr>
        <p:txBody>
          <a:bodyPr lIns="0" tIns="0" rIns="0" bIns="0">
            <a:normAutofit/>
          </a:bodyPr>
          <a:lstStyle>
            <a:lvl1pPr marL="0" indent="0">
              <a:buNone/>
              <a:defRPr sz="1600"/>
            </a:lvl1pPr>
          </a:lstStyle>
          <a:p>
            <a:pPr lvl="0"/>
            <a:r>
              <a:rPr lang="en-GB" err="1"/>
              <a:t>Undirfyrirsögn</a:t>
            </a:r>
            <a:endParaRPr lang="is-IS"/>
          </a:p>
        </p:txBody>
      </p:sp>
      <p:sp>
        <p:nvSpPr>
          <p:cNvPr id="20" name="Text Placeholder 11">
            <a:extLst>
              <a:ext uri="{FF2B5EF4-FFF2-40B4-BE49-F238E27FC236}">
                <a16:creationId xmlns:a16="http://schemas.microsoft.com/office/drawing/2014/main" id="{A71A3310-3AD9-BB1E-3545-56F3406FB299}"/>
              </a:ext>
            </a:extLst>
          </p:cNvPr>
          <p:cNvSpPr>
            <a:spLocks noGrp="1"/>
          </p:cNvSpPr>
          <p:nvPr>
            <p:ph type="body" sz="quarter" idx="26" hasCustomPrompt="1"/>
          </p:nvPr>
        </p:nvSpPr>
        <p:spPr>
          <a:xfrm>
            <a:off x="911225" y="1826419"/>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Tree>
    <p:extLst>
      <p:ext uri="{BB962C8B-B14F-4D97-AF65-F5344CB8AC3E}">
        <p14:creationId xmlns:p14="http://schemas.microsoft.com/office/powerpoint/2010/main" val="240169886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 of Contents 1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031D7F1-63E4-0F48-A742-0AED8325284C}"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12320935-9104-4EEC-5938-23F969E51763}"/>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7" name="Content Placeholder 2">
            <a:extLst>
              <a:ext uri="{FF2B5EF4-FFF2-40B4-BE49-F238E27FC236}">
                <a16:creationId xmlns:a16="http://schemas.microsoft.com/office/drawing/2014/main" id="{621C9AB6-6EA5-80C1-82F1-C7529ED1B743}"/>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2082601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Clr>
                <a:schemeClr val="accent6"/>
              </a:buClr>
              <a:buFont typeface="Arial Black" panose="020B0A04020102020204" pitchFamily="34" charset="0"/>
              <a:buChar char="1"/>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Clr>
                <a:schemeClr val="accent6"/>
              </a:buClr>
              <a:buFont typeface="Arial Black" panose="020B0A04020102020204" pitchFamily="34" charset="0"/>
              <a:buChar char="2"/>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solidFill>
                  <a:schemeClr val="accent6"/>
                </a:solidFill>
              </a:defRPr>
            </a:lvl1pPr>
          </a:lstStyle>
          <a:p>
            <a:fld id="{E7886BC8-8B6C-4D46-BEA0-1168648308E6}" type="datetime4">
              <a:rPr lang="en-US" smtClean="0"/>
              <a:t>December 8, 2025</a:t>
            </a:fld>
            <a:endParaRPr lang="is-IS"/>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Clr>
                <a:schemeClr val="accent6"/>
              </a:buClr>
              <a:buFont typeface="Arial Black" panose="020B0A04020102020204" pitchFamily="34" charset="0"/>
              <a:buChar char="3"/>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Clr>
                <a:schemeClr val="accent6"/>
              </a:buClr>
              <a:buFont typeface="Arial Black" panose="020B0A04020102020204" pitchFamily="34" charset="0"/>
              <a:buChar char="4"/>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Clr>
                <a:schemeClr val="accent6"/>
              </a:buClr>
              <a:buFont typeface="Arial Black" panose="020B0A04020102020204" pitchFamily="34" charset="0"/>
              <a:buChar char="5"/>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Clr>
                <a:schemeClr val="accent6"/>
              </a:buClr>
              <a:buFont typeface="Arial Black" panose="020B0A04020102020204" pitchFamily="34" charset="0"/>
              <a:buChar char="6"/>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Tree>
    <p:extLst>
      <p:ext uri="{BB962C8B-B14F-4D97-AF65-F5344CB8AC3E}">
        <p14:creationId xmlns:p14="http://schemas.microsoft.com/office/powerpoint/2010/main" val="375775248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of Contents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FABFBB89-010A-524F-BEF1-4346DB9A5EA9}"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Content Placeholder 2">
            <a:extLst>
              <a:ext uri="{FF2B5EF4-FFF2-40B4-BE49-F238E27FC236}">
                <a16:creationId xmlns:a16="http://schemas.microsoft.com/office/drawing/2014/main" id="{C9E0EEEF-6C20-6256-6344-62EA07B325A9}"/>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3" name="Text Placeholder 17">
            <a:extLst>
              <a:ext uri="{FF2B5EF4-FFF2-40B4-BE49-F238E27FC236}">
                <a16:creationId xmlns:a16="http://schemas.microsoft.com/office/drawing/2014/main" id="{4B450C33-611D-A81E-F2F2-4F81E2E0D89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05189466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ble of Contents 2 - White">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15879B1-66EE-2B45-E43E-2C6A945DD961}"/>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5" y="35365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3" name="Content Placeholder 2">
            <a:extLst>
              <a:ext uri="{FF2B5EF4-FFF2-40B4-BE49-F238E27FC236}">
                <a16:creationId xmlns:a16="http://schemas.microsoft.com/office/drawing/2014/main" id="{DF737398-CF97-378F-3F83-433839036369}"/>
              </a:ext>
            </a:extLst>
          </p:cNvPr>
          <p:cNvSpPr>
            <a:spLocks noGrp="1"/>
          </p:cNvSpPr>
          <p:nvPr>
            <p:ph idx="1"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91A0F52-1ED4-2B4E-80D1-6CEFB6AA7A81}"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7" name="Text Placeholder 17">
            <a:extLst>
              <a:ext uri="{FF2B5EF4-FFF2-40B4-BE49-F238E27FC236}">
                <a16:creationId xmlns:a16="http://schemas.microsoft.com/office/drawing/2014/main" id="{A56339C9-2B51-E382-C744-ACB74B149A3B}"/>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1847737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of Contents 2 - Gray">
    <p:bg>
      <p:bgPr>
        <a:solidFill>
          <a:srgbClr val="F2F2F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C0E1529-A2CF-5CE2-28A8-B0428AEE4DA8}"/>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6" y="36000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9C0EE226-3975-2941-859C-094002F20384}"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2649203B-7DDA-26F7-86A9-46DB1656045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2AA10883-40C7-EDD0-BBC4-05BFA08B8208}"/>
              </a:ext>
            </a:extLst>
          </p:cNvPr>
          <p:cNvSpPr>
            <a:spLocks noGrp="1"/>
          </p:cNvSpPr>
          <p:nvPr>
            <p:ph idx="16"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11665646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hapter Slide 1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000"/>
            <a:ext cx="1220108" cy="149225"/>
          </a:xfrm>
          <a:prstGeom prst="rect">
            <a:avLst/>
          </a:prstGeom>
        </p:spPr>
        <p:txBody>
          <a:bodyPr/>
          <a:lstStyle/>
          <a:p>
            <a:fld id="{E82B0C2F-F297-F044-AB21-F61BA1BBDA8D}" type="datetime3">
              <a:rPr lang="en-US" smtClean="0"/>
              <a:t>8 December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800"/>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80"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0FF1F5CC-A5E3-1891-F115-0683F65CA5DC}"/>
              </a:ext>
            </a:extLst>
          </p:cNvPr>
          <p:cNvSpPr>
            <a:spLocks noGrp="1"/>
          </p:cNvSpPr>
          <p:nvPr>
            <p:ph type="body" sz="quarter" idx="16"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167685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hapter Slide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975"/>
            <a:ext cx="1220108" cy="149225"/>
          </a:xfrm>
          <a:prstGeom prst="rect">
            <a:avLst/>
          </a:prstGeom>
        </p:spPr>
        <p:txBody>
          <a:bodyPr/>
          <a:lstStyle/>
          <a:p>
            <a:fld id="{C73087D9-21F7-E64B-AA48-09012B20F6BF}" type="datetime3">
              <a:rPr lang="en-US" smtClean="0"/>
              <a:t>8 December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228"/>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F1EF6DC3-E382-15D2-74F0-E7A2CB58B561}"/>
              </a:ext>
            </a:extLst>
          </p:cNvPr>
          <p:cNvSpPr>
            <a:spLocks noGrp="1"/>
          </p:cNvSpPr>
          <p:nvPr>
            <p:ph type="body" sz="quarter" idx="16"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27011231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hapter Slide 1 - Red">
    <p:bg>
      <p:bgPr>
        <a:solidFill>
          <a:srgbClr val="DC1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chemeClr val="bg1"/>
                </a:solidFill>
              </a:defRPr>
            </a:lvl1pPr>
          </a:lstStyle>
          <a:p>
            <a:r>
              <a:rPr lang="en-GB" err="1"/>
              <a:t>Fyrirsögn</a:t>
            </a:r>
            <a:endParaRPr lang="en-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solidFill>
                  <a:schemeClr val="bg1"/>
                </a:solidFill>
              </a:defRPr>
            </a:lvl1pPr>
          </a:lstStyle>
          <a:p>
            <a:pPr lvl="0"/>
            <a:r>
              <a:rPr lang="is-IS"/>
              <a:t>Undirfyrirsögn</a:t>
            </a:r>
          </a:p>
        </p:txBody>
      </p:sp>
      <p:sp>
        <p:nvSpPr>
          <p:cNvPr id="3" name="Date Placeholder 3">
            <a:extLst>
              <a:ext uri="{FF2B5EF4-FFF2-40B4-BE49-F238E27FC236}">
                <a16:creationId xmlns:a16="http://schemas.microsoft.com/office/drawing/2014/main" id="{310345D9-44A9-9AA5-461E-9A56E76073E9}"/>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72532B97-BDEA-8F4C-B579-6BC37A0986A7}" type="datetime3">
              <a:rPr lang="en-US" smtClean="0"/>
              <a:t>8 December 2025</a:t>
            </a:fld>
            <a:endParaRPr lang="en-IS"/>
          </a:p>
        </p:txBody>
      </p:sp>
      <p:sp>
        <p:nvSpPr>
          <p:cNvPr id="4" name="Footer Placeholder 4">
            <a:extLst>
              <a:ext uri="{FF2B5EF4-FFF2-40B4-BE49-F238E27FC236}">
                <a16:creationId xmlns:a16="http://schemas.microsoft.com/office/drawing/2014/main" id="{9638EF78-8098-2912-5EF3-22B3969DF68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2" name="Slide Number Placeholder 5">
            <a:extLst>
              <a:ext uri="{FF2B5EF4-FFF2-40B4-BE49-F238E27FC236}">
                <a16:creationId xmlns:a16="http://schemas.microsoft.com/office/drawing/2014/main" id="{609269B7-2FAC-7EFA-4A11-1A4803965E59}"/>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BB13D2B7-4A64-F934-F2DF-4724C973C6A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9381FD1-4067-6143-7F84-0BF3E05ABD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6" name="Text Placeholder 17">
            <a:extLst>
              <a:ext uri="{FF2B5EF4-FFF2-40B4-BE49-F238E27FC236}">
                <a16:creationId xmlns:a16="http://schemas.microsoft.com/office/drawing/2014/main" id="{9907275C-5C44-8E2B-6F46-77615CA589FE}"/>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8194081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Chapter Slide 2 - White">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18026F53-ACDB-126E-6B33-9386940E85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85824EE2-72D6-CA4D-812D-D62687BA04A9}"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2D0E10FC-EDE4-8B18-E2F5-0FD42AAA8B2D}"/>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2315082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hapter Slide 2 - Gray">
    <p:bg>
      <p:bgPr>
        <a:solidFill>
          <a:srgbClr val="F2F2F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F40B63-44AF-9D42-FDC5-BC7DFE676C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E4079CA6-2C9F-0144-8D12-156E50BBA13C}"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1" y="4391856"/>
            <a:ext cx="6498705"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9B9B95ED-C0B0-F828-F16F-9C68050636AD}"/>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389479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Chapter Slide 2 - Red">
    <p:bg>
      <p:bgPr>
        <a:solidFill>
          <a:srgbClr val="DC1E35"/>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43DBFA6-E241-93E1-B8C7-75BC584885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chemeClr val="bg1"/>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solidFill>
                  <a:schemeClr val="bg1"/>
                </a:solidFill>
              </a:defRPr>
            </a:lvl1pPr>
          </a:lstStyle>
          <a:p>
            <a:pPr lvl="0"/>
            <a:r>
              <a:rPr lang="is-IS"/>
              <a:t>Undirfyrirsögn</a:t>
            </a:r>
          </a:p>
        </p:txBody>
      </p:sp>
      <p:sp>
        <p:nvSpPr>
          <p:cNvPr id="7" name="Date Placeholder 3">
            <a:extLst>
              <a:ext uri="{FF2B5EF4-FFF2-40B4-BE49-F238E27FC236}">
                <a16:creationId xmlns:a16="http://schemas.microsoft.com/office/drawing/2014/main" id="{C6238C3B-168B-1730-DE81-162E901FF31F}"/>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4019263-2C06-DE48-A8F3-8C4948B06E34}" type="datetime3">
              <a:rPr lang="en-US" smtClean="0"/>
              <a:t>8 December 2025</a:t>
            </a:fld>
            <a:endParaRPr lang="en-IS"/>
          </a:p>
        </p:txBody>
      </p:sp>
      <p:sp>
        <p:nvSpPr>
          <p:cNvPr id="12" name="Footer Placeholder 4">
            <a:extLst>
              <a:ext uri="{FF2B5EF4-FFF2-40B4-BE49-F238E27FC236}">
                <a16:creationId xmlns:a16="http://schemas.microsoft.com/office/drawing/2014/main" id="{F62B3474-41C2-93FE-194D-7227B146034B}"/>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3" name="Slide Number Placeholder 5">
            <a:extLst>
              <a:ext uri="{FF2B5EF4-FFF2-40B4-BE49-F238E27FC236}">
                <a16:creationId xmlns:a16="http://schemas.microsoft.com/office/drawing/2014/main" id="{CCBE22FE-AE47-8297-9D7F-308DF9F922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4" name="Straight Connector 13">
            <a:extLst>
              <a:ext uri="{FF2B5EF4-FFF2-40B4-BE49-F238E27FC236}">
                <a16:creationId xmlns:a16="http://schemas.microsoft.com/office/drawing/2014/main" id="{0BEC5E0E-4284-531F-8F75-1A0A4CC2AC5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4AAE4F2-F498-8441-DE0D-F7E07920F4E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3" name="Text Placeholder 17">
            <a:extLst>
              <a:ext uri="{FF2B5EF4-FFF2-40B4-BE49-F238E27FC236}">
                <a16:creationId xmlns:a16="http://schemas.microsoft.com/office/drawing/2014/main" id="{532FFB1C-6005-4733-D7FE-4C48F7C89E81}"/>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452485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Red Bubble">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C5C99975-038F-42CD-EF2E-3D74B814D926}"/>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4790437-0399-D748-9796-6AF90CFD784B}"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lIns="0" tIns="0" rIns="0" bIns="0"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6" name="Text Placeholder 17">
            <a:extLst>
              <a:ext uri="{FF2B5EF4-FFF2-40B4-BE49-F238E27FC236}">
                <a16:creationId xmlns:a16="http://schemas.microsoft.com/office/drawing/2014/main" id="{DD0CE030-949E-B9DE-460D-42FFE2854587}"/>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16409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86F2E5CE-8011-5E40-8A0E-9AC1400C386A}" type="datetime4">
              <a:rPr lang="en-US" smtClean="0"/>
              <a:t>December 8,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1509131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Gray Bubbl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902D2E5-F7AC-4C06-8391-77B90BC5314F}"/>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5E9455D2-160D-754E-B765-F0EF1FE95A47}"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79"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58E4729C-C9D8-B494-7323-177F75E635E1}"/>
              </a:ext>
            </a:extLst>
          </p:cNvPr>
          <p:cNvSpPr>
            <a:spLocks noGrp="1"/>
          </p:cNvSpPr>
          <p:nvPr>
            <p:ph type="body" sz="quarter" idx="18"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304745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A1B6B8A-5FC0-7EEB-3F53-DA6C7DD88563}"/>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57C7EFF-49AB-754A-8EDB-61146A56F9F8}"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FAAD3658-F798-65BB-470B-2401246A6CE9}"/>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3657829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White Bubble">
    <p:bg>
      <p:bgPr>
        <a:solidFill>
          <a:srgbClr val="F2F2F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FB1E7FD-238D-0339-177D-59F105A6DE5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C1AF441-EE69-5545-9C35-84BCD6D8EF10}"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1DEFD917-D2AC-3BA7-53EF-C1836EF423C3}"/>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3" name="Picture Placeholder 4">
            <a:extLst>
              <a:ext uri="{FF2B5EF4-FFF2-40B4-BE49-F238E27FC236}">
                <a16:creationId xmlns:a16="http://schemas.microsoft.com/office/drawing/2014/main" id="{ACCC2B15-64DF-2470-59A1-C0B41B3E042A}"/>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197612387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White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2CC3FFDF-D551-5C31-DF7F-CE50A130CA45}"/>
              </a:ext>
            </a:extLst>
          </p:cNvPr>
          <p:cNvSpPr/>
          <p:nvPr userDrawn="1"/>
        </p:nvSpPr>
        <p:spPr>
          <a:xfrm>
            <a:off x="719526" y="102377"/>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04A425D-604E-114A-9B75-8D448DDEAC56}" type="datetime3">
              <a:rPr lang="en-US" smtClean="0"/>
              <a:t>8 December 2025</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CA3A1C76-7C53-B542-FD58-11D8D648A2ED}"/>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1BCA0478-CE2D-B640-3E1E-98B7AC58CB60}"/>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57011739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Gray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F4FE378-39BD-32DC-6DCE-4855D299C01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7600"/>
          </a:xfrm>
          <a:prstGeom prst="rect">
            <a:avLst/>
          </a:prstGeom>
        </p:spPr>
        <p:txBody>
          <a:bodyPr/>
          <a:lstStyle>
            <a:lvl1pPr>
              <a:defRPr>
                <a:solidFill>
                  <a:schemeClr val="bg1"/>
                </a:solidFill>
              </a:defRPr>
            </a:lvl1pPr>
          </a:lstStyle>
          <a:p>
            <a:fld id="{C3F6160C-103C-9B48-8A23-50B08EE612EC}" type="datetime3">
              <a:rPr lang="en-US" smtClean="0"/>
              <a:t>8 December 2025</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02BCB69E-4CCE-765D-0FB7-42AF141F24B6}"/>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FAA9E4DC-300F-740B-46CE-1A4F6B454643}"/>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424007667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Red Bubble">
    <p:bg>
      <p:bgPr>
        <a:solidFill>
          <a:schemeClr val="bg1"/>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CDAFE6A8-A905-30D4-0087-8692D16F0120}"/>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33A0E50C-D7C7-164B-A6CE-643EF27C00B5}"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6" y="5140166"/>
            <a:ext cx="424815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48150"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D1334B7E-1A93-A581-03AB-AC97466A346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30234418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Gray Bubble">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4490F995-51C8-AFAC-D4C0-D3F6B7FD9747}"/>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60B8D5-B913-7B40-81A9-4C51E4022553}"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0800" y="2404567"/>
            <a:ext cx="4262901"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76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E7EC7EE4-78AC-3419-DAAA-4CF96E9A10B1}"/>
              </a:ext>
            </a:extLst>
          </p:cNvPr>
          <p:cNvSpPr>
            <a:spLocks noGrp="1"/>
          </p:cNvSpPr>
          <p:nvPr>
            <p:ph type="body" sz="quarter" idx="17"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4351260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B84ACB0-8A4E-A581-17E4-E23FA40663B9}"/>
              </a:ext>
            </a:extLst>
          </p:cNvPr>
          <p:cNvSpPr/>
          <p:nvPr userDrawn="1"/>
        </p:nvSpPr>
        <p:spPr>
          <a:xfrm>
            <a:off x="25400" y="58892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B2AB81-F6C8-554C-9818-A1CDF0C4B905}"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5" y="5140166"/>
            <a:ext cx="4268938"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74261"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55631350-F96B-3342-161F-54A2F4BCFA5B}"/>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50726852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White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7490684-A939-3236-7A8E-F175AEAC9E9B}"/>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94EE061D-ED81-FA4C-87A7-8ABA85A4D9C4}"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584D4ADC-FB5F-7C71-2A37-6171B829323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17247373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White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F25B032-426D-EEB6-1461-F29461B3DD59}"/>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F4A33BA3-B29B-C556-506F-80B09BC7A2D4}"/>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884A9C72-B1E5-3C41-ACF5-B90262105661}" type="datetime3">
              <a:rPr lang="en-US" smtClean="0"/>
              <a:t>8 December 2025</a:t>
            </a:fld>
            <a:endParaRPr lang="en-IS"/>
          </a:p>
        </p:txBody>
      </p:sp>
      <p:sp>
        <p:nvSpPr>
          <p:cNvPr id="9" name="Slide Number Placeholder 5">
            <a:extLst>
              <a:ext uri="{FF2B5EF4-FFF2-40B4-BE49-F238E27FC236}">
                <a16:creationId xmlns:a16="http://schemas.microsoft.com/office/drawing/2014/main" id="{39647CCD-D4C0-9212-4076-1B997E5385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B2777F7E-CBFC-97A3-C632-CFF0EF750BC8}"/>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9C6D11E0-9DE5-7CCE-6DB7-853A9D0B0826}"/>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3F506DA6-7D2B-BC90-D29B-2D6984CB9EC3}"/>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1E7243FC-7E0A-42BB-2D8E-EBEC08615036}"/>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06DD4CAE-1025-3449-8AB3-DA566B1E8D07}"/>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635373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GB"/>
              <a:t>Click icon to add picture</a:t>
            </a:r>
            <a:endParaRPr lang="is-IS"/>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GB"/>
              <a:t>Click to edit Master title style</a:t>
            </a:r>
            <a:endParaRPr lang="is-IS"/>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lvl1pPr>
              <a:defRPr>
                <a:solidFill>
                  <a:schemeClr val="bg1"/>
                </a:solidFill>
              </a:defRPr>
            </a:lvl1pPr>
          </a:lstStyle>
          <a:p>
            <a:fld id="{926D1997-006F-5C49-8FCE-0270C7F98764}" type="datetime4">
              <a:rPr lang="en-US" smtClean="0"/>
              <a:t>December 8, 2025</a:t>
            </a:fld>
            <a:endParaRPr lang="is-IS"/>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islandsbanki.is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680998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4FDD3E68-C3E5-5741-88B6-6C5756E18080}" type="datetime4">
              <a:rPr lang="en-US" smtClean="0"/>
              <a:t>December 8,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15069492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Gray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AB45BFC1-1D57-896C-EBC5-64DCF8150158}"/>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7C20123D-B60F-C039-352F-7D815E5C24B8}"/>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592EB7F4-BE39-FD49-A656-AAE0D2B095C2}" type="datetime3">
              <a:rPr lang="en-US" smtClean="0"/>
              <a:t>8 December 2025</a:t>
            </a:fld>
            <a:endParaRPr lang="en-IS"/>
          </a:p>
        </p:txBody>
      </p:sp>
      <p:sp>
        <p:nvSpPr>
          <p:cNvPr id="9" name="Slide Number Placeholder 5">
            <a:extLst>
              <a:ext uri="{FF2B5EF4-FFF2-40B4-BE49-F238E27FC236}">
                <a16:creationId xmlns:a16="http://schemas.microsoft.com/office/drawing/2014/main" id="{1BC84057-AA81-94EA-C48E-C8C414A9600F}"/>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7170E04A-13E6-B6C9-B7AA-71D3A03D4FBE}"/>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C3BE00B6-D70F-8A80-F111-EE301A311497}"/>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02BAF5CC-A911-01B1-90D7-17DD9F8CAFCF}"/>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BF1D3D51-90B4-04FB-8787-1C1529CD77FB}"/>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6CD8ABC8-3418-701C-4184-2AD6917603ED}"/>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5778415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wo Columns Text-Info 1-Gray">
    <p:bg>
      <p:bgPr>
        <a:solidFill>
          <a:srgbClr val="F2F2F2"/>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15AD1092-B2E2-0371-6843-81FE6417E7A6}"/>
              </a:ext>
            </a:extLst>
          </p:cNvPr>
          <p:cNvSpPr/>
          <p:nvPr userDrawn="1"/>
        </p:nvSpPr>
        <p:spPr>
          <a:xfrm>
            <a:off x="9493380" y="4065384"/>
            <a:ext cx="2702022" cy="2801773"/>
          </a:xfrm>
          <a:custGeom>
            <a:avLst/>
            <a:gdLst>
              <a:gd name="connsiteX0" fmla="*/ 1783724 w 2702022"/>
              <a:gd name="connsiteY0" fmla="*/ 0 h 2801773"/>
              <a:gd name="connsiteX1" fmla="*/ 2633953 w 2702022"/>
              <a:gd name="connsiteY1" fmla="*/ 215388 h 2801773"/>
              <a:gd name="connsiteX2" fmla="*/ 2702022 w 2702022"/>
              <a:gd name="connsiteY2" fmla="*/ 256761 h 2801773"/>
              <a:gd name="connsiteX3" fmla="*/ 2702022 w 2702022"/>
              <a:gd name="connsiteY3" fmla="*/ 2801773 h 2801773"/>
              <a:gd name="connsiteX4" fmla="*/ 319157 w 2702022"/>
              <a:gd name="connsiteY4" fmla="*/ 2801773 h 2801773"/>
              <a:gd name="connsiteX5" fmla="*/ 304632 w 2702022"/>
              <a:gd name="connsiteY5" fmla="*/ 2782340 h 2801773"/>
              <a:gd name="connsiteX6" fmla="*/ 0 w 2702022"/>
              <a:gd name="connsiteY6" fmla="*/ 1784570 h 2801773"/>
              <a:gd name="connsiteX7" fmla="*/ 1783724 w 2702022"/>
              <a:gd name="connsiteY7" fmla="*/ 0 h 280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022" h="2801773">
                <a:moveTo>
                  <a:pt x="1783724" y="0"/>
                </a:moveTo>
                <a:cubicBezTo>
                  <a:pt x="2091575" y="0"/>
                  <a:pt x="2381211" y="78025"/>
                  <a:pt x="2633953" y="215388"/>
                </a:cubicBezTo>
                <a:lnTo>
                  <a:pt x="2702022" y="256761"/>
                </a:lnTo>
                <a:lnTo>
                  <a:pt x="2702022" y="2801773"/>
                </a:lnTo>
                <a:lnTo>
                  <a:pt x="319157" y="2801773"/>
                </a:lnTo>
                <a:lnTo>
                  <a:pt x="304632" y="2782340"/>
                </a:lnTo>
                <a:cubicBezTo>
                  <a:pt x="112303" y="2497521"/>
                  <a:pt x="0" y="2154167"/>
                  <a:pt x="0" y="1784570"/>
                </a:cubicBezTo>
                <a:cubicBezTo>
                  <a:pt x="0" y="798979"/>
                  <a:pt x="798600" y="0"/>
                  <a:pt x="1783724"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36000" y="360001"/>
            <a:ext cx="8698329"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ADA592CB-AA03-4247-84A2-2C69BE9681F1}"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r>
              <a:rPr lang="en-GB"/>
              <a:t>Íslandsbanki – Kjarnaglærur</a:t>
            </a:r>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36000" y="1317972"/>
            <a:ext cx="8698330" cy="454184"/>
          </a:xfrm>
          <a:prstGeom prst="rect">
            <a:avLst/>
          </a:prstGeom>
        </p:spPr>
        <p:txBody>
          <a:bodyPr lIns="0" tIns="0" rIns="0" bIns="0"/>
          <a:lstStyle>
            <a:lvl1pPr marL="0" indent="0">
              <a:buNone/>
              <a:defRPr sz="2000"/>
            </a:lvl1pPr>
          </a:lstStyle>
          <a:p>
            <a:pPr lvl="0"/>
            <a:r>
              <a:rPr lang="en-GB" err="1"/>
              <a:t>Undirfyrirsögn</a:t>
            </a:r>
            <a:endParaRPr lang="is-IS"/>
          </a:p>
        </p:txBody>
      </p:sp>
      <p:sp>
        <p:nvSpPr>
          <p:cNvPr id="14" name="Text Placeholder 13">
            <a:extLst>
              <a:ext uri="{FF2B5EF4-FFF2-40B4-BE49-F238E27FC236}">
                <a16:creationId xmlns:a16="http://schemas.microsoft.com/office/drawing/2014/main" id="{7FF8A88A-80FC-929C-0B85-A98036B37C78}"/>
              </a:ext>
            </a:extLst>
          </p:cNvPr>
          <p:cNvSpPr>
            <a:spLocks noGrp="1"/>
          </p:cNvSpPr>
          <p:nvPr>
            <p:ph type="body" sz="quarter" idx="16" hasCustomPrompt="1"/>
          </p:nvPr>
        </p:nvSpPr>
        <p:spPr>
          <a:xfrm>
            <a:off x="9826171" y="4949300"/>
            <a:ext cx="2027162" cy="1251751"/>
          </a:xfrm>
          <a:prstGeom prst="rect">
            <a:avLst/>
          </a:prstGeom>
        </p:spPr>
        <p:txBody>
          <a:bodyPr lIns="0" tIns="0" rIns="0" bIns="0"/>
          <a:lstStyle>
            <a:lvl1pPr marL="0" indent="0" algn="r">
              <a:buNone/>
              <a:defRPr sz="1200">
                <a:solidFill>
                  <a:schemeClr val="bg1"/>
                </a:solidFill>
              </a:defRPr>
            </a:lvl1pPr>
          </a:lstStyle>
          <a:p>
            <a:pPr lvl="0"/>
            <a:r>
              <a:rPr lang="en-GB"/>
              <a:t>Info text</a:t>
            </a:r>
            <a:endParaRPr lang="is-IS"/>
          </a:p>
        </p:txBody>
      </p:sp>
      <p:sp>
        <p:nvSpPr>
          <p:cNvPr id="16" name="Text Placeholder 15">
            <a:extLst>
              <a:ext uri="{FF2B5EF4-FFF2-40B4-BE49-F238E27FC236}">
                <a16:creationId xmlns:a16="http://schemas.microsoft.com/office/drawing/2014/main" id="{B3707FA2-FE1A-09B4-BBDE-48AED2B093AF}"/>
              </a:ext>
            </a:extLst>
          </p:cNvPr>
          <p:cNvSpPr>
            <a:spLocks noGrp="1"/>
          </p:cNvSpPr>
          <p:nvPr>
            <p:ph type="body" sz="quarter" idx="17" hasCustomPrompt="1"/>
          </p:nvPr>
        </p:nvSpPr>
        <p:spPr>
          <a:xfrm>
            <a:off x="10352868" y="4653582"/>
            <a:ext cx="1497046" cy="223218"/>
          </a:xfrm>
          <a:prstGeom prst="rect">
            <a:avLst/>
          </a:prstGeom>
        </p:spPr>
        <p:txBody>
          <a:bodyPr lIns="0" tIns="0" rIns="0" bIns="0"/>
          <a:lstStyle>
            <a:lvl1pPr marL="0" indent="0" algn="r" defTabSz="360000">
              <a:buFont typeface="+mj-lt"/>
              <a:buNone/>
              <a:defRPr sz="1200">
                <a:solidFill>
                  <a:schemeClr val="bg1"/>
                </a:solidFill>
              </a:defRPr>
            </a:lvl1pPr>
          </a:lstStyle>
          <a:p>
            <a:pPr lvl="0"/>
            <a:r>
              <a:rPr lang="is-IS"/>
              <a:t>1. Info</a:t>
            </a:r>
          </a:p>
        </p:txBody>
      </p:sp>
      <p:sp>
        <p:nvSpPr>
          <p:cNvPr id="11" name="Text Placeholder 17">
            <a:extLst>
              <a:ext uri="{FF2B5EF4-FFF2-40B4-BE49-F238E27FC236}">
                <a16:creationId xmlns:a16="http://schemas.microsoft.com/office/drawing/2014/main" id="{3B2828F8-0A3E-B382-AF27-6F5DD5C722FF}"/>
              </a:ext>
            </a:extLst>
          </p:cNvPr>
          <p:cNvSpPr>
            <a:spLocks noGrp="1"/>
          </p:cNvSpPr>
          <p:nvPr>
            <p:ph type="body" sz="quarter" idx="18" hasCustomPrompt="1"/>
          </p:nvPr>
        </p:nvSpPr>
        <p:spPr>
          <a:xfrm>
            <a:off x="5364000" y="6346800"/>
            <a:ext cx="4114800"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BEEA4128-F4F9-5297-7797-AA7C22FAA6DA}"/>
              </a:ext>
            </a:extLst>
          </p:cNvPr>
          <p:cNvSpPr>
            <a:spLocks noGrp="1"/>
          </p:cNvSpPr>
          <p:nvPr>
            <p:ph idx="1" hasCustomPrompt="1"/>
          </p:nvPr>
        </p:nvSpPr>
        <p:spPr>
          <a:xfrm>
            <a:off x="936000" y="1997901"/>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3" name="Content Placeholder 2">
            <a:extLst>
              <a:ext uri="{FF2B5EF4-FFF2-40B4-BE49-F238E27FC236}">
                <a16:creationId xmlns:a16="http://schemas.microsoft.com/office/drawing/2014/main" id="{37E1804C-78B4-B68B-7FA1-34A8CF2B5E4E}"/>
              </a:ext>
            </a:extLst>
          </p:cNvPr>
          <p:cNvSpPr>
            <a:spLocks noGrp="1"/>
          </p:cNvSpPr>
          <p:nvPr>
            <p:ph idx="14" hasCustomPrompt="1"/>
          </p:nvPr>
        </p:nvSpPr>
        <p:spPr>
          <a:xfrm>
            <a:off x="5360936" y="1998000"/>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Tree>
    <p:extLst>
      <p:ext uri="{BB962C8B-B14F-4D97-AF65-F5344CB8AC3E}">
        <p14:creationId xmlns:p14="http://schemas.microsoft.com/office/powerpoint/2010/main" val="1675090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exti Upptalning 2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B9E2BB7E-8697-BA42-B3CC-5A1C2D00B14F}"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11224" y="1333083"/>
            <a:ext cx="7239600" cy="865367"/>
          </a:xfrm>
          <a:prstGeom prst="rect">
            <a:avLst/>
          </a:prstGeom>
        </p:spPr>
        <p:txBody>
          <a:bodyPr lIns="0" tIns="0" rIns="0" bIns="0"/>
          <a:lstStyle>
            <a:lvl1pPr marL="0" indent="0">
              <a:lnSpc>
                <a:spcPct val="100000"/>
              </a:lnSpc>
              <a:buNone/>
              <a:defRPr sz="1600"/>
            </a:lvl1pPr>
          </a:lstStyle>
          <a:p>
            <a:pPr lvl="0"/>
            <a:r>
              <a:rPr lang="en-GB" err="1"/>
              <a:t>Texti</a:t>
            </a:r>
            <a:r>
              <a:rPr lang="en-GB"/>
              <a:t>.</a:t>
            </a:r>
            <a:endParaRPr lang="is-IS"/>
          </a:p>
        </p:txBody>
      </p:sp>
      <p:sp>
        <p:nvSpPr>
          <p:cNvPr id="7" name="Text Placeholder 13">
            <a:extLst>
              <a:ext uri="{FF2B5EF4-FFF2-40B4-BE49-F238E27FC236}">
                <a16:creationId xmlns:a16="http://schemas.microsoft.com/office/drawing/2014/main" id="{40893A87-88D7-4B49-6617-1E9AB3F5C7A3}"/>
              </a:ext>
            </a:extLst>
          </p:cNvPr>
          <p:cNvSpPr>
            <a:spLocks noGrp="1"/>
          </p:cNvSpPr>
          <p:nvPr>
            <p:ph type="body" sz="quarter" idx="16" hasCustomPrompt="1"/>
          </p:nvPr>
        </p:nvSpPr>
        <p:spPr>
          <a:xfrm>
            <a:off x="9840913" y="2042551"/>
            <a:ext cx="2012350" cy="3278197"/>
          </a:xfrm>
          <a:prstGeom prst="rect">
            <a:avLst/>
          </a:prstGeom>
        </p:spPr>
        <p:txBody>
          <a:bodyPr lIns="0" tIns="0" rIns="0" bIns="0"/>
          <a:lstStyle>
            <a:lvl1pPr marL="0" indent="0" algn="l">
              <a:buNone/>
              <a:defRPr sz="1200">
                <a:solidFill>
                  <a:schemeClr val="tx1"/>
                </a:solidFill>
              </a:defRPr>
            </a:lvl1pPr>
          </a:lstStyle>
          <a:p>
            <a:pPr lvl="0"/>
            <a:r>
              <a:rPr lang="en-GB"/>
              <a:t>Info text</a:t>
            </a:r>
            <a:endParaRPr lang="is-IS"/>
          </a:p>
        </p:txBody>
      </p:sp>
      <p:sp>
        <p:nvSpPr>
          <p:cNvPr id="8" name="Text Placeholder 15">
            <a:extLst>
              <a:ext uri="{FF2B5EF4-FFF2-40B4-BE49-F238E27FC236}">
                <a16:creationId xmlns:a16="http://schemas.microsoft.com/office/drawing/2014/main" id="{594BD99E-6DD1-5865-4371-2E93A0FEB589}"/>
              </a:ext>
            </a:extLst>
          </p:cNvPr>
          <p:cNvSpPr>
            <a:spLocks noGrp="1"/>
          </p:cNvSpPr>
          <p:nvPr>
            <p:ph type="body" sz="quarter" idx="17" hasCustomPrompt="1"/>
          </p:nvPr>
        </p:nvSpPr>
        <p:spPr>
          <a:xfrm>
            <a:off x="9840913" y="1811231"/>
            <a:ext cx="2011550" cy="223218"/>
          </a:xfrm>
          <a:prstGeom prst="rect">
            <a:avLst/>
          </a:prstGeom>
        </p:spPr>
        <p:txBody>
          <a:bodyPr lIns="0" tIns="0" rIns="0" bIns="0"/>
          <a:lstStyle>
            <a:lvl1pPr marL="0" indent="0" algn="l" defTabSz="360000">
              <a:buFont typeface="+mj-lt"/>
              <a:buNone/>
              <a:defRPr sz="1200">
                <a:solidFill>
                  <a:srgbClr val="DC1E35"/>
                </a:solidFill>
              </a:defRPr>
            </a:lvl1pPr>
          </a:lstStyle>
          <a:p>
            <a:pPr lvl="0"/>
            <a:r>
              <a:rPr lang="is-IS"/>
              <a:t>1. Info</a:t>
            </a:r>
          </a:p>
        </p:txBody>
      </p:sp>
      <p:sp>
        <p:nvSpPr>
          <p:cNvPr id="11" name="Text Placeholder 17">
            <a:extLst>
              <a:ext uri="{FF2B5EF4-FFF2-40B4-BE49-F238E27FC236}">
                <a16:creationId xmlns:a16="http://schemas.microsoft.com/office/drawing/2014/main" id="{C9DC967B-AC08-E4E1-0410-F36697098DB2}"/>
              </a:ext>
            </a:extLst>
          </p:cNvPr>
          <p:cNvSpPr>
            <a:spLocks noGrp="1"/>
          </p:cNvSpPr>
          <p:nvPr>
            <p:ph type="body" sz="quarter" idx="14"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2" name="Content Placeholder 2">
            <a:extLst>
              <a:ext uri="{FF2B5EF4-FFF2-40B4-BE49-F238E27FC236}">
                <a16:creationId xmlns:a16="http://schemas.microsoft.com/office/drawing/2014/main" id="{0CA166DB-066B-C927-3A91-F9A8EC4258DC}"/>
              </a:ext>
            </a:extLst>
          </p:cNvPr>
          <p:cNvSpPr>
            <a:spLocks noGrp="1"/>
          </p:cNvSpPr>
          <p:nvPr>
            <p:ph idx="1" hasCustomPrompt="1"/>
          </p:nvPr>
        </p:nvSpPr>
        <p:spPr>
          <a:xfrm>
            <a:off x="910800" y="2484610"/>
            <a:ext cx="8714213" cy="3269669"/>
          </a:xfrm>
          <a:prstGeom prst="rect">
            <a:avLst/>
          </a:prstGeom>
        </p:spPr>
        <p:txBody>
          <a:bodyPr lIns="0" tIns="0" rIns="0" bIns="0" numCol="3"/>
          <a:lstStyle>
            <a:lvl1pPr marL="0" indent="0">
              <a:lnSpc>
                <a:spcPct val="100000"/>
              </a:lnSpc>
              <a:buClr>
                <a:srgbClr val="DC1E35"/>
              </a:buClr>
              <a:buFont typeface="+mj-lt"/>
              <a:buNone/>
              <a:defRPr sz="1400" b="1">
                <a:solidFill>
                  <a:srgbClr val="DC1E35"/>
                </a:solidFill>
              </a:defRPr>
            </a:lvl1pPr>
            <a:lvl2pPr marL="457200" indent="0" algn="l">
              <a:lnSpc>
                <a:spcPct val="100000"/>
              </a:lnSpc>
              <a:buClr>
                <a:srgbClr val="DC1E35"/>
              </a:buClr>
              <a:buNone/>
              <a:tabLst>
                <a:tab pos="1322388" algn="l"/>
              </a:tabLst>
              <a:defRPr sz="1400"/>
            </a:lvl2pPr>
            <a:lvl3pPr>
              <a:buClr>
                <a:srgbClr val="DC1E35"/>
              </a:buClr>
              <a:defRPr sz="1400"/>
            </a:lvl3pPr>
            <a:lvl4pPr>
              <a:buClr>
                <a:srgbClr val="DC1E35"/>
              </a:buClr>
              <a:defRPr sz="1400"/>
            </a:lvl4pPr>
            <a:lvl5pPr>
              <a:buClr>
                <a:srgbClr val="DC1E35"/>
              </a:buClr>
              <a:defRPr sz="1200"/>
            </a:lvl5pPr>
          </a:lstStyle>
          <a:p>
            <a:pPr lvl="0"/>
            <a:r>
              <a:rPr lang="en-GB"/>
              <a:t>1. </a:t>
            </a:r>
            <a:r>
              <a:rPr lang="en-GB" err="1"/>
              <a:t>Lítil</a:t>
            </a:r>
            <a:r>
              <a:rPr lang="en-GB"/>
              <a:t> </a:t>
            </a:r>
            <a:r>
              <a:rPr lang="en-GB" err="1"/>
              <a:t>fyrirsögn</a:t>
            </a:r>
            <a:endParaRPr lang="en-GB"/>
          </a:p>
          <a:p>
            <a:pPr lvl="1"/>
            <a:r>
              <a:rPr lang="en-GB" err="1"/>
              <a:t>Texti</a:t>
            </a:r>
            <a:r>
              <a:rPr lang="en-GB"/>
              <a:t>.</a:t>
            </a:r>
          </a:p>
        </p:txBody>
      </p:sp>
      <p:sp>
        <p:nvSpPr>
          <p:cNvPr id="3" name="Text Placeholder 13">
            <a:extLst>
              <a:ext uri="{FF2B5EF4-FFF2-40B4-BE49-F238E27FC236}">
                <a16:creationId xmlns:a16="http://schemas.microsoft.com/office/drawing/2014/main" id="{70A60A88-9E24-90E2-E508-5A6E90D5C49F}"/>
              </a:ext>
            </a:extLst>
          </p:cNvPr>
          <p:cNvSpPr>
            <a:spLocks noGrp="1"/>
          </p:cNvSpPr>
          <p:nvPr>
            <p:ph type="body" sz="quarter" idx="18" hasCustomPrompt="1"/>
          </p:nvPr>
        </p:nvSpPr>
        <p:spPr>
          <a:xfrm>
            <a:off x="9997844" y="5700156"/>
            <a:ext cx="1855419" cy="1005950"/>
          </a:xfrm>
          <a:prstGeom prst="rect">
            <a:avLst/>
          </a:prstGeom>
        </p:spPr>
        <p:txBody>
          <a:bodyPr lIns="0" tIns="0" rIns="0" bIns="0">
            <a:normAutofit/>
          </a:bodyPr>
          <a:lstStyle>
            <a:lvl1pPr marL="0" indent="0" algn="l">
              <a:spcBef>
                <a:spcPts val="0"/>
              </a:spcBef>
              <a:buNone/>
              <a:defRPr sz="700">
                <a:solidFill>
                  <a:schemeClr val="tx1"/>
                </a:solidFill>
              </a:defRPr>
            </a:lvl1pPr>
          </a:lstStyle>
          <a:p>
            <a:pPr lvl="0"/>
            <a:r>
              <a:rPr lang="en-GB"/>
              <a:t>Notes.</a:t>
            </a:r>
            <a:endParaRPr lang="is-IS"/>
          </a:p>
        </p:txBody>
      </p:sp>
    </p:spTree>
    <p:extLst>
      <p:ext uri="{BB962C8B-B14F-4D97-AF65-F5344CB8AC3E}">
        <p14:creationId xmlns:p14="http://schemas.microsoft.com/office/powerpoint/2010/main" val="332710537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hree Charts - No Info 1">
    <p:bg>
      <p:bgPr>
        <a:solidFill>
          <a:srgbClr val="F2F2F2"/>
        </a:solidFill>
        <a:effectLst/>
      </p:bgPr>
    </p:bg>
    <p:spTree>
      <p:nvGrpSpPr>
        <p:cNvPr id="1" name=""/>
        <p:cNvGrpSpPr/>
        <p:nvPr/>
      </p:nvGrpSpPr>
      <p:grpSpPr>
        <a:xfrm>
          <a:off x="0" y="0"/>
          <a:ext cx="0" cy="0"/>
          <a:chOff x="0" y="0"/>
          <a:chExt cx="0" cy="0"/>
        </a:xfrm>
      </p:grpSpPr>
      <p:sp>
        <p:nvSpPr>
          <p:cNvPr id="41" name="Freeform 40">
            <a:extLst>
              <a:ext uri="{FF2B5EF4-FFF2-40B4-BE49-F238E27FC236}">
                <a16:creationId xmlns:a16="http://schemas.microsoft.com/office/drawing/2014/main" id="{A08758C3-0042-3B7E-140A-E9D2623CEB05}"/>
              </a:ext>
            </a:extLst>
          </p:cNvPr>
          <p:cNvSpPr/>
          <p:nvPr userDrawn="1"/>
        </p:nvSpPr>
        <p:spPr>
          <a:xfrm>
            <a:off x="8287305" y="1695502"/>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42" name="Content Placeholder 2">
            <a:extLst>
              <a:ext uri="{FF2B5EF4-FFF2-40B4-BE49-F238E27FC236}">
                <a16:creationId xmlns:a16="http://schemas.microsoft.com/office/drawing/2014/main" id="{C42191AC-B8C6-8579-D611-7C1070B2474B}"/>
              </a:ext>
            </a:extLst>
          </p:cNvPr>
          <p:cNvSpPr>
            <a:spLocks noGrp="1"/>
          </p:cNvSpPr>
          <p:nvPr>
            <p:ph idx="30" hasCustomPrompt="1"/>
          </p:nvPr>
        </p:nvSpPr>
        <p:spPr>
          <a:xfrm>
            <a:off x="8328025" y="1819121"/>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43" name="Text Placeholder 13">
            <a:extLst>
              <a:ext uri="{FF2B5EF4-FFF2-40B4-BE49-F238E27FC236}">
                <a16:creationId xmlns:a16="http://schemas.microsoft.com/office/drawing/2014/main" id="{DF272259-A25C-98D1-21CA-E917106946C5}"/>
              </a:ext>
            </a:extLst>
          </p:cNvPr>
          <p:cNvSpPr>
            <a:spLocks noGrp="1"/>
          </p:cNvSpPr>
          <p:nvPr>
            <p:ph type="body" sz="quarter" idx="31" hasCustomPrompt="1"/>
          </p:nvPr>
        </p:nvSpPr>
        <p:spPr>
          <a:xfrm>
            <a:off x="8328025" y="5683208"/>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4" name="Text Placeholder 11">
            <a:extLst>
              <a:ext uri="{FF2B5EF4-FFF2-40B4-BE49-F238E27FC236}">
                <a16:creationId xmlns:a16="http://schemas.microsoft.com/office/drawing/2014/main" id="{82F61973-0C0E-8AC9-E667-547CA2DEA727}"/>
              </a:ext>
            </a:extLst>
          </p:cNvPr>
          <p:cNvSpPr>
            <a:spLocks noGrp="1"/>
          </p:cNvSpPr>
          <p:nvPr>
            <p:ph type="body" sz="quarter" idx="32" hasCustomPrompt="1"/>
          </p:nvPr>
        </p:nvSpPr>
        <p:spPr>
          <a:xfrm>
            <a:off x="8328025" y="1819121"/>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7" name="Freeform 36">
            <a:extLst>
              <a:ext uri="{FF2B5EF4-FFF2-40B4-BE49-F238E27FC236}">
                <a16:creationId xmlns:a16="http://schemas.microsoft.com/office/drawing/2014/main" id="{F8D12A37-C883-0F7C-3FF6-25E6F421F1D2}"/>
              </a:ext>
            </a:extLst>
          </p:cNvPr>
          <p:cNvSpPr/>
          <p:nvPr userDrawn="1"/>
        </p:nvSpPr>
        <p:spPr>
          <a:xfrm>
            <a:off x="4571049" y="1697744"/>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38" name="Content Placeholder 2">
            <a:extLst>
              <a:ext uri="{FF2B5EF4-FFF2-40B4-BE49-F238E27FC236}">
                <a16:creationId xmlns:a16="http://schemas.microsoft.com/office/drawing/2014/main" id="{420CAE12-6D07-2935-7F39-930AFC7B5169}"/>
              </a:ext>
            </a:extLst>
          </p:cNvPr>
          <p:cNvSpPr>
            <a:spLocks noGrp="1"/>
          </p:cNvSpPr>
          <p:nvPr>
            <p:ph idx="27" hasCustomPrompt="1"/>
          </p:nvPr>
        </p:nvSpPr>
        <p:spPr>
          <a:xfrm>
            <a:off x="4619625" y="1821363"/>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39" name="Text Placeholder 13">
            <a:extLst>
              <a:ext uri="{FF2B5EF4-FFF2-40B4-BE49-F238E27FC236}">
                <a16:creationId xmlns:a16="http://schemas.microsoft.com/office/drawing/2014/main" id="{7D7A22FA-437D-B7E3-4090-EED50E3E6377}"/>
              </a:ext>
            </a:extLst>
          </p:cNvPr>
          <p:cNvSpPr>
            <a:spLocks noGrp="1"/>
          </p:cNvSpPr>
          <p:nvPr>
            <p:ph type="body" sz="quarter" idx="28" hasCustomPrompt="1"/>
          </p:nvPr>
        </p:nvSpPr>
        <p:spPr>
          <a:xfrm>
            <a:off x="4619625" y="5685450"/>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0" name="Text Placeholder 11">
            <a:extLst>
              <a:ext uri="{FF2B5EF4-FFF2-40B4-BE49-F238E27FC236}">
                <a16:creationId xmlns:a16="http://schemas.microsoft.com/office/drawing/2014/main" id="{7D6A3488-3A44-FC1B-58C8-F6F613EDB9E2}"/>
              </a:ext>
            </a:extLst>
          </p:cNvPr>
          <p:cNvSpPr>
            <a:spLocks noGrp="1"/>
          </p:cNvSpPr>
          <p:nvPr>
            <p:ph type="body" sz="quarter" idx="29" hasCustomPrompt="1"/>
          </p:nvPr>
        </p:nvSpPr>
        <p:spPr>
          <a:xfrm>
            <a:off x="4619625" y="1821363"/>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6" name="Freeform 35">
            <a:extLst>
              <a:ext uri="{FF2B5EF4-FFF2-40B4-BE49-F238E27FC236}">
                <a16:creationId xmlns:a16="http://schemas.microsoft.com/office/drawing/2014/main" id="{49BBD886-6954-D0FA-8C5D-4AF6C8C78F03}"/>
              </a:ext>
            </a:extLst>
          </p:cNvPr>
          <p:cNvSpPr/>
          <p:nvPr userDrawn="1"/>
        </p:nvSpPr>
        <p:spPr>
          <a:xfrm>
            <a:off x="854794" y="1702800"/>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11" name="Content Placeholder 2">
            <a:extLst>
              <a:ext uri="{FF2B5EF4-FFF2-40B4-BE49-F238E27FC236}">
                <a16:creationId xmlns:a16="http://schemas.microsoft.com/office/drawing/2014/main" id="{5661AFC5-A3CF-7C54-F495-EEBCFD11EC4B}"/>
              </a:ext>
            </a:extLst>
          </p:cNvPr>
          <p:cNvSpPr>
            <a:spLocks noGrp="1"/>
          </p:cNvSpPr>
          <p:nvPr>
            <p:ph idx="18" hasCustomPrompt="1"/>
          </p:nvPr>
        </p:nvSpPr>
        <p:spPr>
          <a:xfrm>
            <a:off x="911225" y="1826419"/>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8A39BA4-1E61-DF44-91BA-120EE228D56D}" type="datetime3">
              <a:rPr lang="en-US" smtClean="0"/>
              <a:t>8 December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3" name="Text Placeholder 13">
            <a:extLst>
              <a:ext uri="{FF2B5EF4-FFF2-40B4-BE49-F238E27FC236}">
                <a16:creationId xmlns:a16="http://schemas.microsoft.com/office/drawing/2014/main" id="{226D0F72-4B33-AD87-6FB2-2E590B72B586}"/>
              </a:ext>
            </a:extLst>
          </p:cNvPr>
          <p:cNvSpPr>
            <a:spLocks noGrp="1"/>
          </p:cNvSpPr>
          <p:nvPr>
            <p:ph type="body" sz="quarter" idx="19" hasCustomPrompt="1"/>
          </p:nvPr>
        </p:nvSpPr>
        <p:spPr>
          <a:xfrm>
            <a:off x="911225" y="5690506"/>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17" name="Text Placeholder 17">
            <a:extLst>
              <a:ext uri="{FF2B5EF4-FFF2-40B4-BE49-F238E27FC236}">
                <a16:creationId xmlns:a16="http://schemas.microsoft.com/office/drawing/2014/main" id="{07EA87D8-478B-A20C-9AFA-AA79B6E31BDF}"/>
              </a:ext>
            </a:extLst>
          </p:cNvPr>
          <p:cNvSpPr>
            <a:spLocks noGrp="1"/>
          </p:cNvSpPr>
          <p:nvPr>
            <p:ph type="body" sz="quarter" idx="25"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6" name="Text Placeholder 8">
            <a:extLst>
              <a:ext uri="{FF2B5EF4-FFF2-40B4-BE49-F238E27FC236}">
                <a16:creationId xmlns:a16="http://schemas.microsoft.com/office/drawing/2014/main" id="{3DD56C9D-2843-5687-3AF9-C32570FBEB11}"/>
              </a:ext>
            </a:extLst>
          </p:cNvPr>
          <p:cNvSpPr>
            <a:spLocks noGrp="1"/>
          </p:cNvSpPr>
          <p:nvPr>
            <p:ph type="body" sz="quarter" idx="13" hasCustomPrompt="1"/>
          </p:nvPr>
        </p:nvSpPr>
        <p:spPr>
          <a:xfrm>
            <a:off x="910800" y="1317972"/>
            <a:ext cx="8714213" cy="339921"/>
          </a:xfrm>
          <a:prstGeom prst="rect">
            <a:avLst/>
          </a:prstGeom>
        </p:spPr>
        <p:txBody>
          <a:bodyPr lIns="0" tIns="0" rIns="0" bIns="0">
            <a:normAutofit/>
          </a:bodyPr>
          <a:lstStyle>
            <a:lvl1pPr marL="0" indent="0">
              <a:buNone/>
              <a:defRPr sz="1600"/>
            </a:lvl1pPr>
          </a:lstStyle>
          <a:p>
            <a:pPr lvl="0"/>
            <a:r>
              <a:rPr lang="en-GB" err="1"/>
              <a:t>Undirfyrirsögn</a:t>
            </a:r>
            <a:endParaRPr lang="is-IS"/>
          </a:p>
        </p:txBody>
      </p:sp>
      <p:sp>
        <p:nvSpPr>
          <p:cNvPr id="20" name="Text Placeholder 11">
            <a:extLst>
              <a:ext uri="{FF2B5EF4-FFF2-40B4-BE49-F238E27FC236}">
                <a16:creationId xmlns:a16="http://schemas.microsoft.com/office/drawing/2014/main" id="{A71A3310-3AD9-BB1E-3545-56F3406FB299}"/>
              </a:ext>
            </a:extLst>
          </p:cNvPr>
          <p:cNvSpPr>
            <a:spLocks noGrp="1"/>
          </p:cNvSpPr>
          <p:nvPr>
            <p:ph type="body" sz="quarter" idx="26" hasCustomPrompt="1"/>
          </p:nvPr>
        </p:nvSpPr>
        <p:spPr>
          <a:xfrm>
            <a:off x="911225" y="1826419"/>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Tree>
    <p:extLst>
      <p:ext uri="{BB962C8B-B14F-4D97-AF65-F5344CB8AC3E}">
        <p14:creationId xmlns:p14="http://schemas.microsoft.com/office/powerpoint/2010/main" val="2401698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 name="Title 1"/>
          <p:cNvSpPr>
            <a:spLocks noGrp="1"/>
          </p:cNvSpPr>
          <p:nvPr>
            <p:ph type="title"/>
          </p:nvPr>
        </p:nvSpPr>
        <p:spPr>
          <a:xfrm>
            <a:off x="2678944" y="1524000"/>
            <a:ext cx="3901244" cy="763825"/>
          </a:xfrm>
        </p:spPr>
        <p:txBody>
          <a:bodyPr/>
          <a:lstStyle>
            <a:lvl1pPr>
              <a:defRPr>
                <a:solidFill>
                  <a:schemeClr val="accent6"/>
                </a:solidFill>
              </a:defRPr>
            </a:lvl1pPr>
          </a:lstStyle>
          <a:p>
            <a:r>
              <a:rPr lang="en-GB" noProof="0"/>
              <a:t>Click to edit Master title style</a:t>
            </a:r>
            <a:endParaRPr lang="is-IS"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is-I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F2109F94-5DC8-8C44-B2EA-4A43DBD7769C}"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noProof="0"/>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859873C9-BF5D-4A9A-BB31-45BBB7BABAF7}" type="slidenum">
              <a:rPr lang="is-IS" smtClean="0"/>
              <a:pPr/>
              <a:t>‹#›</a:t>
            </a:fld>
            <a:endParaRPr lang="is-IS"/>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962879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B4EB2163-B35D-A541-A183-51979C13E3EE}" type="datetime4">
              <a:rPr lang="en-US" smtClean="0"/>
              <a:t>December 8,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18762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8907387"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2" y="1985734"/>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5792718"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5793166"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9">
            <a:extLst>
              <a:ext uri="{FF2B5EF4-FFF2-40B4-BE49-F238E27FC236}">
                <a16:creationId xmlns:a16="http://schemas.microsoft.com/office/drawing/2014/main" id="{299866B6-87B9-47BE-B5F0-8397872B012C}"/>
              </a:ext>
            </a:extLst>
          </p:cNvPr>
          <p:cNvSpPr>
            <a:spLocks noGrp="1"/>
          </p:cNvSpPr>
          <p:nvPr>
            <p:ph type="body" sz="quarter" idx="45" hasCustomPrompt="1"/>
          </p:nvPr>
        </p:nvSpPr>
        <p:spPr>
          <a:xfrm>
            <a:off x="8907387"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9" name="Content Placeholder 8">
            <a:extLst>
              <a:ext uri="{FF2B5EF4-FFF2-40B4-BE49-F238E27FC236}">
                <a16:creationId xmlns:a16="http://schemas.microsoft.com/office/drawing/2014/main" id="{143AF8E8-2C0B-4B1E-9A7B-8D5BB9E0B555}"/>
              </a:ext>
            </a:extLst>
          </p:cNvPr>
          <p:cNvSpPr>
            <a:spLocks noGrp="1"/>
          </p:cNvSpPr>
          <p:nvPr>
            <p:ph sz="quarter" idx="44"/>
          </p:nvPr>
        </p:nvSpPr>
        <p:spPr>
          <a:xfrm>
            <a:off x="8907388" y="2551131"/>
            <a:ext cx="2905200" cy="354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B75FD883-F402-764B-840A-4DBA9EF5084F}" type="datetime4">
              <a:rPr lang="en-US" smtClean="0"/>
              <a:t>December 8,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3" name="Straight Connector 22">
            <a:extLst>
              <a:ext uri="{FF2B5EF4-FFF2-40B4-BE49-F238E27FC236}">
                <a16:creationId xmlns:a16="http://schemas.microsoft.com/office/drawing/2014/main" id="{1C8F9973-00B5-4ACE-8CBE-49704C4E0156}"/>
              </a:ext>
            </a:extLst>
          </p:cNvPr>
          <p:cNvCxnSpPr>
            <a:cxnSpLocks/>
          </p:cNvCxnSpPr>
          <p:nvPr userDrawn="1"/>
        </p:nvCxnSpPr>
        <p:spPr>
          <a:xfrm>
            <a:off x="5792718"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870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1155699"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1155700"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B071FCFE-38A7-5444-AD74-EB362769B37F}" type="datetime4">
              <a:rPr lang="en-US" smtClean="0"/>
              <a:t>December 8, 2025</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333394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380999" y="2376000"/>
            <a:ext cx="368329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381000" y="4753858"/>
            <a:ext cx="36830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CC8DEF65-58CF-A347-9772-FBF5941783F3}" type="datetime4">
              <a:rPr lang="en-US" smtClean="0"/>
              <a:t>December 8, 2025</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4021188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solidFill>
                  <a:schemeClr val="accent6"/>
                </a:solidFill>
              </a:defRPr>
            </a:lvl1pPr>
          </a:lstStyle>
          <a:p>
            <a:fld id="{923B1A3B-72B3-A343-A82E-B7CD8D6C7993}" type="datetime4">
              <a:rPr lang="en-US" smtClean="0"/>
              <a:t>December 8, 2025</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4812458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5FE5FBFE-1423-B245-9909-C5C6A86BDF50}" type="datetime4">
              <a:rPr lang="en-US" smtClean="0"/>
              <a:t>December 8, 2025</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1325736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1D74E665-3EC7-FA48-80E2-BDC7CA8A3A2F}" type="datetime4">
              <a:rPr lang="en-US" smtClean="0"/>
              <a:t>December 8, 2025</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32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74DFCBEF-DCB9-6D44-BB1D-FBFA9C3E719A}" type="datetime4">
              <a:rPr lang="en-US" smtClean="0"/>
              <a:t>December 8, 2025</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29462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GB"/>
              <a:t>Click to edit Master title style</a:t>
            </a:r>
            <a:endParaRPr lang="is-IS"/>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EE883B91-5DA2-1345-974F-08D684828AF4}" type="datetime4">
              <a:rPr lang="en-US" smtClean="0"/>
              <a:t>December 8, 2025</a:t>
            </a:fld>
            <a:endParaRPr lang="is-IS"/>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is-IS"/>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islandsbanki.is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0083818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F4A68F25-C49E-844B-9FCE-20A79725B07B}" type="datetime4">
              <a:rPr lang="en-US" smtClean="0"/>
              <a:t>December 8, 2025</a:t>
            </a:fld>
            <a:endParaRPr lang="is-IS"/>
          </a:p>
        </p:txBody>
      </p:sp>
      <p:sp>
        <p:nvSpPr>
          <p:cNvPr id="3" name="FLD_PresentationTitle"/>
          <p:cNvSpPr>
            <a:spLocks noGrp="1"/>
          </p:cNvSpPr>
          <p:nvPr>
            <p:ph type="ftr" sz="quarter" idx="11"/>
          </p:nvPr>
        </p:nvSpPr>
        <p:spPr/>
        <p:txBody>
          <a:body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843948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GB"/>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7F0EF8F5-54EE-2F43-B13C-DA0F16ECDDB6}" type="datetime4">
              <a:rPr lang="en-US" smtClean="0"/>
              <a:t>December 8, 2025</a:t>
            </a:fld>
            <a:endParaRPr lang="is-IS"/>
          </a:p>
        </p:txBody>
      </p:sp>
      <p:sp>
        <p:nvSpPr>
          <p:cNvPr id="3"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16543634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GB"/>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DA60FE4F-201E-0F43-B5DA-A9E0047A6CB0}" type="datetime4">
              <a:rPr lang="en-US" smtClean="0"/>
              <a:t>December 8, 2025</a:t>
            </a:fld>
            <a:endParaRPr lang="is-IS"/>
          </a:p>
        </p:txBody>
      </p:sp>
      <p:sp>
        <p:nvSpPr>
          <p:cNvPr id="3"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3129156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GB"/>
              <a:t>Click to edit Master title style</a:t>
            </a:r>
            <a:endParaRPr lang="is-IS"/>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is-IS"/>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DFE062C8-8ADF-2B46-933B-F44687D518B1}" type="datetime4">
              <a:rPr lang="en-US" smtClean="0"/>
              <a:t>December 8, 2025</a:t>
            </a:fld>
            <a:endParaRPr lang="is-IS"/>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islandsbanki.is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3389676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52" name="Text Box 2">
            <a:extLst>
              <a:ext uri="{FF2B5EF4-FFF2-40B4-BE49-F238E27FC236}">
                <a16:creationId xmlns:a16="http://schemas.microsoft.com/office/drawing/2014/main" id="{74476268-88CC-3147-A1BD-B1E23A350FBC}"/>
              </a:ext>
            </a:extLst>
          </p:cNvPr>
          <p:cNvSpPr txBox="1">
            <a:spLocks noChangeArrowheads="1"/>
          </p:cNvSpPr>
          <p:nvPr userDrawn="1"/>
        </p:nvSpPr>
        <p:spPr bwMode="auto">
          <a:xfrm>
            <a:off x="2705103" y="1815926"/>
            <a:ext cx="2374721" cy="420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Use text</a:t>
            </a:r>
            <a:r>
              <a:rPr lang="en-GB" sz="900" b="1" baseline="0" noProof="1">
                <a:solidFill>
                  <a:schemeClr val="tx1"/>
                </a:solidFill>
                <a:latin typeface="Arial" panose="020B0604020202020204" pitchFamily="34" charset="0"/>
                <a:cs typeface="Arial" panose="020B0604020202020204" pitchFamily="34" charset="0"/>
              </a:rPr>
              <a:t> styles</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Use the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-key</a:t>
            </a:r>
            <a:r>
              <a:rPr lang="en-GB" altLang="da-DK" sz="900" b="0" baseline="0" noProof="1">
                <a:solidFill>
                  <a:schemeClr val="tx1"/>
                </a:solidFill>
                <a:latin typeface="Arial" panose="020B0604020202020204" pitchFamily="34" charset="0"/>
                <a:cs typeface="Arial" panose="020B0604020202020204" pitchFamily="34" charset="0"/>
              </a:rPr>
              <a:t> to jump through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levels. Click </a:t>
            </a:r>
            <a:r>
              <a:rPr lang="en-GB" altLang="da-DK" sz="900" b="1" baseline="0" noProof="1">
                <a:solidFill>
                  <a:schemeClr val="tx1"/>
                </a:solidFill>
                <a:latin typeface="Arial" panose="020B0604020202020204" pitchFamily="34" charset="0"/>
                <a:cs typeface="Arial" panose="020B0604020202020204" pitchFamily="34" charset="0"/>
              </a:rPr>
              <a:t>ENTER</a:t>
            </a:r>
            <a:r>
              <a:rPr lang="en-GB" altLang="da-DK" sz="900" b="0" baseline="0" noProof="1">
                <a:solidFill>
                  <a:schemeClr val="tx1"/>
                </a:solidFill>
                <a:latin typeface="Arial" panose="020B0604020202020204" pitchFamily="34" charset="0"/>
                <a:cs typeface="Arial" panose="020B0604020202020204" pitchFamily="34" charset="0"/>
              </a:rPr>
              <a:t>, then </a:t>
            </a:r>
            <a:r>
              <a:rPr lang="en-GB" altLang="da-DK" sz="900" b="1" baseline="0" noProof="1">
                <a:solidFill>
                  <a:schemeClr val="tx1"/>
                </a:solidFill>
                <a:latin typeface="Arial" panose="020B0604020202020204" pitchFamily="34" charset="0"/>
                <a:cs typeface="Arial" panose="020B0604020202020204" pitchFamily="34" charset="0"/>
              </a:rPr>
              <a:t>TAB</a:t>
            </a:r>
            <a:r>
              <a:rPr lang="en-GB" altLang="da-DK" sz="900" b="0" baseline="0" noProof="1">
                <a:solidFill>
                  <a:schemeClr val="tx1"/>
                </a:solidFill>
                <a:latin typeface="Arial" panose="020B0604020202020204" pitchFamily="34" charset="0"/>
                <a:cs typeface="Arial" panose="020B0604020202020204" pitchFamily="34" charset="0"/>
              </a:rPr>
              <a:t> to switch from one level to the next level</a:t>
            </a:r>
          </a:p>
          <a:p>
            <a:pPr marL="0" indent="0" eaLnBrk="1" hangingPunct="1">
              <a:spcAft>
                <a:spcPts val="600"/>
              </a:spcAft>
              <a:buNone/>
              <a:defRPr/>
            </a:pPr>
            <a:r>
              <a:rPr lang="en-GB" altLang="da-DK" sz="900" b="0" baseline="0" noProof="1">
                <a:solidFill>
                  <a:schemeClr val="tx1"/>
                </a:solidFill>
                <a:latin typeface="Arial" panose="020B0604020202020204" pitchFamily="34" charset="0"/>
                <a:cs typeface="Arial" panose="020B0604020202020204" pitchFamily="34" charset="0"/>
              </a:rPr>
              <a:t>To go back in levels use </a:t>
            </a:r>
            <a:r>
              <a:rPr lang="en-GB" altLang="da-DK" sz="900" b="1" baseline="0" noProof="1">
                <a:solidFill>
                  <a:schemeClr val="tx1"/>
                </a:solidFill>
                <a:latin typeface="Arial" panose="020B0604020202020204" pitchFamily="34" charset="0"/>
                <a:cs typeface="Arial" panose="020B0604020202020204" pitchFamily="34" charset="0"/>
              </a:rPr>
              <a:t>SHIFT-TAB</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noProof="1">
                <a:solidFill>
                  <a:schemeClr val="tx1"/>
                </a:solidFill>
                <a:latin typeface="Arial" panose="020B0604020202020204" pitchFamily="34" charset="0"/>
                <a:cs typeface="Arial" panose="020B0604020202020204" pitchFamily="34" charset="0"/>
              </a:rPr>
              <a:t>Alternatively, </a:t>
            </a:r>
            <a:r>
              <a:rPr lang="en-GB" sz="900" b="1" noProof="1">
                <a:solidFill>
                  <a:schemeClr val="tx1"/>
                </a:solidFill>
                <a:latin typeface="Arial" panose="020B0604020202020204" pitchFamily="34" charset="0"/>
                <a:cs typeface="Arial" panose="020B0604020202020204" pitchFamily="34" charset="0"/>
              </a:rPr>
              <a:t>Increase</a:t>
            </a:r>
            <a:r>
              <a:rPr lang="en-GB" sz="900" baseline="0" noProof="1">
                <a:solidFill>
                  <a:schemeClr val="tx1"/>
                </a:solidFill>
                <a:latin typeface="Arial" panose="020B0604020202020204" pitchFamily="34" charset="0"/>
                <a:cs typeface="Arial" panose="020B0604020202020204" pitchFamily="34" charset="0"/>
              </a:rPr>
              <a:t> and</a:t>
            </a:r>
            <a:br>
              <a:rPr lang="en-GB" sz="900" baseline="0" noProof="1">
                <a:solidFill>
                  <a:schemeClr val="tx1"/>
                </a:solidFill>
                <a:latin typeface="Arial" panose="020B0604020202020204" pitchFamily="34" charset="0"/>
                <a:cs typeface="Arial" panose="020B0604020202020204" pitchFamily="34" charset="0"/>
              </a:rPr>
            </a:br>
            <a:r>
              <a:rPr lang="en-GB" sz="900" b="1" baseline="0" noProof="1">
                <a:solidFill>
                  <a:schemeClr val="tx1"/>
                </a:solidFill>
                <a:latin typeface="Arial" panose="020B0604020202020204" pitchFamily="34" charset="0"/>
                <a:cs typeface="Arial" panose="020B0604020202020204" pitchFamily="34" charset="0"/>
              </a:rPr>
              <a:t>Decrease </a:t>
            </a:r>
            <a:r>
              <a:rPr lang="en-GB" sz="900" baseline="0" noProof="1">
                <a:solidFill>
                  <a:schemeClr val="tx1"/>
                </a:solidFill>
                <a:latin typeface="Arial" panose="020B0604020202020204" pitchFamily="34" charset="0"/>
                <a:cs typeface="Arial" panose="020B0604020202020204" pitchFamily="34" charset="0"/>
              </a:rPr>
              <a:t>list level can be used</a:t>
            </a:r>
          </a:p>
          <a:p>
            <a:pPr marL="0" indent="0" eaLnBrk="1" hangingPunct="1">
              <a:spcAft>
                <a:spcPts val="600"/>
              </a:spcAft>
              <a:buNone/>
              <a:defRPr/>
            </a:pPr>
            <a:r>
              <a:rPr lang="en-GB" sz="900" baseline="0" noProof="1">
                <a:solidFill>
                  <a:schemeClr val="tx1"/>
                </a:solidFill>
                <a:latin typeface="Arial" panose="020B0604020202020204" pitchFamily="34" charset="0"/>
                <a:cs typeface="Arial" panose="020B0604020202020204" pitchFamily="34" charset="0"/>
              </a:rPr>
              <a:t>Delete bullet if you want ordinary text, click on </a:t>
            </a:r>
            <a:r>
              <a:rPr lang="en-GB" sz="900" b="1" baseline="0" noProof="1">
                <a:solidFill>
                  <a:schemeClr val="tx1"/>
                </a:solidFill>
                <a:latin typeface="Arial" panose="020B0604020202020204" pitchFamily="34" charset="0"/>
                <a:cs typeface="Arial" panose="020B0604020202020204" pitchFamily="34" charset="0"/>
              </a:rPr>
              <a:t>Bullet-button</a:t>
            </a:r>
            <a:r>
              <a:rPr lang="en-GB" sz="900" baseline="0" noProof="1">
                <a:solidFill>
                  <a:schemeClr val="tx1"/>
                </a:solidFill>
                <a:latin typeface="Arial" panose="020B0604020202020204" pitchFamily="34" charset="0"/>
                <a:cs typeface="Arial" panose="020B0604020202020204" pitchFamily="34" charset="0"/>
              </a:rPr>
              <a:t> to get the right bullet back</a:t>
            </a:r>
          </a:p>
          <a:p>
            <a:pPr marL="0" indent="0" eaLnBrk="1" hangingPunct="1">
              <a:spcBef>
                <a:spcPts val="1200"/>
              </a:spcBef>
              <a:spcAft>
                <a:spcPts val="600"/>
              </a:spcAft>
              <a:buNone/>
              <a:defRPr/>
            </a:pPr>
            <a:r>
              <a:rPr lang="en-GB" sz="900" b="1">
                <a:solidFill>
                  <a:srgbClr val="000000"/>
                </a:solidFill>
                <a:latin typeface="Arial" panose="020B0604020202020204" pitchFamily="34" charset="0"/>
                <a:ea typeface="Times New Roman" panose="02020603050405020304" pitchFamily="18" charset="0"/>
              </a:rPr>
              <a:t>Insert a New Slide</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baseline="0"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to insert </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new slide</a:t>
            </a:r>
          </a:p>
          <a:p>
            <a:pPr marL="0" indent="0" eaLnBrk="1" hangingPunct="1">
              <a:spcBef>
                <a:spcPts val="1200"/>
              </a:spcBef>
              <a:spcAft>
                <a:spcPts val="600"/>
              </a:spcAft>
              <a:buNone/>
              <a:defRPr/>
            </a:pPr>
            <a:r>
              <a:rPr lang="en-GB" sz="900" b="1">
                <a:solidFill>
                  <a:srgbClr val="000000"/>
                </a:solidFill>
                <a:latin typeface="Arial" panose="020B0604020202020204" pitchFamily="34" charset="0"/>
                <a:ea typeface="Times New Roman" panose="02020603050405020304" pitchFamily="18" charset="0"/>
              </a:rPr>
              <a:t>Change Slide Layout</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a:solidFill>
                  <a:srgbClr val="000000"/>
                </a:solidFill>
                <a:latin typeface="Arial" panose="020B0604020202020204" pitchFamily="34" charset="0"/>
                <a:ea typeface="Times New Roman" panose="02020603050405020304" pitchFamily="18" charset="0"/>
              </a:rPr>
              <a:t>1. </a:t>
            </a:r>
            <a:r>
              <a:rPr lang="en-GB" sz="900">
                <a:solidFill>
                  <a:srgbClr val="000000"/>
                </a:solidFill>
                <a:latin typeface="Arial" panose="020B0604020202020204" pitchFamily="34" charset="0"/>
                <a:ea typeface="Times New Roman" panose="02020603050405020304" pitchFamily="18" charset="0"/>
              </a:rPr>
              <a:t>Click on the arrow next to </a:t>
            </a:r>
            <a:r>
              <a:rPr lang="en-GB" sz="900" b="1">
                <a:solidFill>
                  <a:srgbClr val="000000"/>
                </a:solidFill>
                <a:latin typeface="Arial" panose="020B0604020202020204" pitchFamily="34" charset="0"/>
                <a:ea typeface="Times New Roman" panose="02020603050405020304" pitchFamily="18" charset="0"/>
              </a:rPr>
              <a:t>Layout</a:t>
            </a:r>
            <a:br>
              <a:rPr lang="en-GB" sz="900" b="1">
                <a:solidFill>
                  <a:srgbClr val="000000"/>
                </a:solidFill>
                <a:latin typeface="Arial" panose="020B0604020202020204" pitchFamily="34" charset="0"/>
                <a:ea typeface="Times New Roman" panose="02020603050405020304" pitchFamily="18" charset="0"/>
              </a:rPr>
            </a:br>
            <a:r>
              <a:rPr lang="en-GB" sz="900">
                <a:solidFill>
                  <a:srgbClr val="000000"/>
                </a:solidFill>
                <a:latin typeface="Arial" panose="020B0604020202020204" pitchFamily="34" charset="0"/>
                <a:ea typeface="Times New Roman" panose="02020603050405020304" pitchFamily="18" charset="0"/>
              </a:rPr>
              <a:t>to view a dropdown menu of possible slide layouts</a:t>
            </a:r>
            <a:endParaRPr lang="en-GB" sz="900">
              <a:latin typeface="Times New Roman" panose="02020603050405020304" pitchFamily="18" charset="0"/>
              <a:ea typeface="Times New Roman" panose="02020603050405020304" pitchFamily="18" charset="0"/>
            </a:endParaRPr>
          </a:p>
          <a:p>
            <a:pPr marL="0" indent="0">
              <a:spcAft>
                <a:spcPts val="0"/>
              </a:spcAft>
              <a:buFont typeface="+mj-lt"/>
              <a:buNone/>
            </a:pPr>
            <a:r>
              <a:rPr lang="en-GB" sz="900" b="1">
                <a:solidFill>
                  <a:srgbClr val="000000"/>
                </a:solidFill>
                <a:latin typeface="Arial" panose="020B0604020202020204" pitchFamily="34" charset="0"/>
                <a:ea typeface="Times New Roman" panose="02020603050405020304" pitchFamily="18" charset="0"/>
              </a:rPr>
              <a:t>2. </a:t>
            </a:r>
            <a:r>
              <a:rPr lang="en-GB" sz="900">
                <a:solidFill>
                  <a:srgbClr val="000000"/>
                </a:solidFill>
                <a:latin typeface="Arial" panose="020B0604020202020204" pitchFamily="34" charset="0"/>
                <a:ea typeface="Times New Roman" panose="02020603050405020304" pitchFamily="18" charset="0"/>
              </a:rPr>
              <a:t>Click on the layout you prefer and it will be applied to the new slide</a:t>
            </a:r>
            <a:endParaRPr lang="en-GB" sz="900">
              <a:latin typeface="Times New Roman" panose="02020603050405020304" pitchFamily="18" charset="0"/>
              <a:ea typeface="Times New Roman" panose="02020603050405020304" pitchFamily="18" charset="0"/>
            </a:endParaRPr>
          </a:p>
          <a:p>
            <a:pPr eaLnBrk="1" hangingPunct="1">
              <a:spcAft>
                <a:spcPts val="600"/>
              </a:spcAft>
              <a:defRPr/>
            </a:pP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en-GB" sz="900" noProof="1">
              <a:solidFill>
                <a:schemeClr val="tx1"/>
              </a:solidFill>
              <a:latin typeface="Arial" panose="020B0604020202020204" pitchFamily="34" charset="0"/>
              <a:cs typeface="Arial" panose="020B0604020202020204" pitchFamily="34" charset="0"/>
            </a:endParaRPr>
          </a:p>
        </p:txBody>
      </p:sp>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is-IS" sz="2800" b="1" i="0" u="none" strike="noStrike" kern="1200" cap="none" spc="0" normalizeH="0" baseline="0" noProof="0">
                <a:ln>
                  <a:noFill/>
                </a:ln>
                <a:solidFill>
                  <a:schemeClr val="accent6"/>
                </a:solidFill>
                <a:effectLst/>
                <a:uLnTx/>
                <a:uFillTx/>
                <a:latin typeface="Arial" panose="020B0604020202020204" pitchFamily="34" charset="0"/>
                <a:ea typeface="+mj-ea"/>
                <a:cs typeface="Arial" panose="020B0604020202020204" pitchFamily="34" charset="0"/>
              </a:rPr>
              <a:t>Instructions</a:t>
            </a: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43FAA10B-3AEF-9D4F-9604-2A8488BFB62C}" type="datetime4">
              <a:rPr lang="en-US" smtClean="0"/>
              <a:t>December 8, 2025</a:t>
            </a:fld>
            <a:endParaRPr lang="is-IS"/>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is-IS"/>
              <a:t>Presentation title via Insert/Header &amp; Footer/Footer/Apply to All</a:t>
            </a:r>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is-IS" smtClean="0"/>
              <a:pPr/>
              <a:t>‹#›</a:t>
            </a:fld>
            <a:endParaRPr lang="is-IS"/>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is-IS" sz="900" b="1"/>
              <a:t>Colors</a:t>
            </a:r>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altLang="da-DK" sz="800" b="1" noProof="1">
                <a:solidFill>
                  <a:schemeClr val="bg1"/>
                </a:solidFill>
                <a:latin typeface="Arial" panose="020B0604020202020204" pitchFamily="34" charset="0"/>
                <a:cs typeface="Arial" panose="020B0604020202020204" pitchFamily="34" charset="0"/>
              </a:rPr>
              <a:t>Red</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220, 30, 53</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#dc1e35</a:t>
            </a:r>
          </a:p>
          <a:p>
            <a:pPr algn="l"/>
            <a:endParaRPr lang="is-I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1</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178, 180, 178</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Purple</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2</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105, 60, 94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Yellow</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3</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252, 192, 54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Blue</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4</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0, 156, 189</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5</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145, 137, 137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Green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6</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160, 172, 96</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Orange</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7</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245, 144, 32</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8</a:t>
            </a:r>
            <a:br>
              <a:rPr lang="is-IS" sz="800" kern="1200">
                <a:solidFill>
                  <a:schemeClr val="bg1"/>
                </a:solidFill>
                <a:effectLst/>
                <a:latin typeface="+mn-lt"/>
                <a:ea typeface="+mn-ea"/>
                <a:cs typeface="+mn-cs"/>
              </a:rPr>
            </a:b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166—168—157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Seagreen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9</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57—159—135</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10</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207—209—207</a:t>
            </a:r>
            <a:br>
              <a:rPr lang="is-IS" altLang="da-DK" sz="800" b="0"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#cfd1cf</a:t>
            </a:r>
            <a:endParaRPr lang="is-IS" sz="800">
              <a:solidFill>
                <a:schemeClr val="bg1"/>
              </a:solidFill>
            </a:endParaRPr>
          </a:p>
        </p:txBody>
      </p:sp>
      <p:sp>
        <p:nvSpPr>
          <p:cNvPr id="53" name="Text Box 3">
            <a:extLst>
              <a:ext uri="{FF2B5EF4-FFF2-40B4-BE49-F238E27FC236}">
                <a16:creationId xmlns:a16="http://schemas.microsoft.com/office/drawing/2014/main" id="{38F6079E-7028-F041-919F-4BA755DCF2F2}"/>
              </a:ext>
            </a:extLst>
          </p:cNvPr>
          <p:cNvSpPr txBox="1">
            <a:spLocks noChangeArrowheads="1"/>
          </p:cNvSpPr>
          <p:nvPr userDrawn="1"/>
        </p:nvSpPr>
        <p:spPr bwMode="auto">
          <a:xfrm>
            <a:off x="6160291" y="1815926"/>
            <a:ext cx="2160798"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Insert picture</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On slides with picture placeholder,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click on the icon and choose </a:t>
            </a:r>
            <a:r>
              <a:rPr lang="en-GB"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Change picture</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to change size or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focus of the picture</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If you want to scale the picture,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hold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-key down while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dragging the corners of the picture</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Hint: </a:t>
            </a:r>
            <a:r>
              <a:rPr lang="en-GB" altLang="da-DK" sz="900" b="0" noProof="1">
                <a:solidFill>
                  <a:schemeClr val="tx1"/>
                </a:solidFill>
                <a:latin typeface="Arial" panose="020B0604020202020204" pitchFamily="34" charset="0"/>
                <a:cs typeface="Arial" panose="020B0604020202020204" pitchFamily="34" charset="0"/>
              </a:rPr>
              <a:t>If you delete the picture and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insert a new one, the picture may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lie in front of the text or graphic.</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If this happens, select the picture,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right-click and choose </a:t>
            </a:r>
            <a:r>
              <a:rPr lang="en-GB"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baseline="0" noProof="1">
                <a:solidFill>
                  <a:schemeClr val="tx1"/>
                </a:solidFill>
                <a:latin typeface="Arial" panose="020B0604020202020204" pitchFamily="34" charset="0"/>
                <a:cs typeface="Arial" panose="020B0604020202020204" pitchFamily="34" charset="0"/>
              </a:rPr>
              <a:t>Reset </a:t>
            </a:r>
            <a:r>
              <a:rPr lang="en-GB" altLang="da-DK" sz="900" noProof="1">
                <a:solidFill>
                  <a:schemeClr val="tx1"/>
                </a:solidFill>
                <a:latin typeface="Arial" panose="020B0604020202020204" pitchFamily="34" charset="0"/>
                <a:cs typeface="Arial" panose="020B0604020202020204" pitchFamily="34" charset="0"/>
              </a:rPr>
              <a:t>menu to reset position, size</a:t>
            </a:r>
            <a:r>
              <a:rPr lang="en-GB" altLang="da-DK" sz="900" baseline="0" noProof="1">
                <a:solidFill>
                  <a:schemeClr val="tx1"/>
                </a:solidFill>
                <a:latin typeface="Arial" panose="020B0604020202020204" pitchFamily="34" charset="0"/>
                <a:cs typeface="Arial" panose="020B0604020202020204" pitchFamily="34" charset="0"/>
              </a:rPr>
              <a:t> and formatting of the </a:t>
            </a:r>
            <a:br>
              <a:rPr lang="en-GB" altLang="da-DK" sz="900" baseline="0" noProof="1">
                <a:solidFill>
                  <a:schemeClr val="tx1"/>
                </a:solidFill>
                <a:latin typeface="Arial" panose="020B0604020202020204" pitchFamily="34" charset="0"/>
                <a:cs typeface="Arial" panose="020B0604020202020204" pitchFamily="34" charset="0"/>
              </a:rPr>
            </a:br>
            <a:r>
              <a:rPr lang="en-GB" altLang="da-DK" sz="900" baseline="0" noProof="1">
                <a:solidFill>
                  <a:schemeClr val="tx1"/>
                </a:solidFill>
                <a:latin typeface="Arial" panose="020B0604020202020204" pitchFamily="34" charset="0"/>
                <a:cs typeface="Arial" panose="020B0604020202020204" pitchFamily="34" charset="0"/>
              </a:rPr>
              <a:t>slide placeholders to their default settings</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54" name="Text Box 4">
            <a:extLst>
              <a:ext uri="{FF2B5EF4-FFF2-40B4-BE49-F238E27FC236}">
                <a16:creationId xmlns:a16="http://schemas.microsoft.com/office/drawing/2014/main" id="{B5562B61-21D0-A94A-B2C9-A7AC43E47526}"/>
              </a:ext>
            </a:extLst>
          </p:cNvPr>
          <p:cNvSpPr txBox="1">
            <a:spLocks noChangeArrowheads="1"/>
          </p:cNvSpPr>
          <p:nvPr userDrawn="1"/>
        </p:nvSpPr>
        <p:spPr bwMode="auto">
          <a:xfrm>
            <a:off x="9232235" y="1815926"/>
            <a:ext cx="2160798" cy="284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Change slide number, </a:t>
            </a:r>
            <a:br>
              <a:rPr lang="en-GB" sz="900" b="1" noProof="1">
                <a:solidFill>
                  <a:schemeClr val="tx1"/>
                </a:solidFill>
                <a:latin typeface="Arial" panose="020B0604020202020204" pitchFamily="34" charset="0"/>
                <a:cs typeface="Arial" panose="020B0604020202020204" pitchFamily="34" charset="0"/>
              </a:rPr>
            </a:br>
            <a:r>
              <a:rPr lang="en-GB" sz="900" b="1" noProof="1">
                <a:solidFill>
                  <a:schemeClr val="tx1"/>
                </a:solidFill>
                <a:latin typeface="Arial" panose="020B0604020202020204" pitchFamily="34" charset="0"/>
                <a:cs typeface="Arial" panose="020B0604020202020204" pitchFamily="34" charset="0"/>
              </a:rPr>
              <a:t>date and footer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Do this at the very end, so you get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all the corrections on all slides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Insert </a:t>
            </a:r>
            <a:r>
              <a:rPr lang="en-GB" altLang="da-DK" sz="900" b="0" noProof="1">
                <a:solidFill>
                  <a:schemeClr val="tx1"/>
                </a:solidFill>
                <a:latin typeface="Arial" panose="020B0604020202020204" pitchFamily="34" charset="0"/>
                <a:cs typeface="Arial" panose="020B0604020202020204" pitchFamily="34" charset="0"/>
              </a:rPr>
              <a:t>tab</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Click on </a:t>
            </a:r>
            <a:r>
              <a:rPr lang="en-GB" altLang="da-DK" sz="900" b="1" noProof="1">
                <a:solidFill>
                  <a:schemeClr val="tx1"/>
                </a:solidFill>
                <a:latin typeface="Arial" panose="020B0604020202020204" pitchFamily="34" charset="0"/>
                <a:cs typeface="Arial" panose="020B0604020202020204" pitchFamily="34" charset="0"/>
              </a:rPr>
              <a:t>Header and Footer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(write the desired text)</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or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if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only used on one slide</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To view drawing guides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 tab, set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tick mark next to </a:t>
            </a:r>
            <a:r>
              <a:rPr lang="en-GB" altLang="da-DK" sz="900" b="1" noProof="1">
                <a:solidFill>
                  <a:schemeClr val="tx1"/>
                </a:solidFill>
                <a:latin typeface="Arial" panose="020B0604020202020204" pitchFamily="34" charset="0"/>
                <a:cs typeface="Arial" panose="020B0604020202020204" pitchFamily="34" charset="0"/>
              </a:rPr>
              <a:t>Guides</a:t>
            </a:r>
            <a:endParaRPr lang="en-GB" altLang="da-DK" sz="900" b="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Hint: Alt + F9 </a:t>
            </a:r>
            <a:r>
              <a:rPr lang="en-GB" altLang="da-DK" sz="900" b="0" noProof="1">
                <a:solidFill>
                  <a:schemeClr val="tx1"/>
                </a:solidFill>
                <a:latin typeface="Arial" panose="020B0604020202020204" pitchFamily="34" charset="0"/>
                <a:cs typeface="Arial" panose="020B0604020202020204" pitchFamily="34" charset="0"/>
              </a:rPr>
              <a:t>for quick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viewing of guides</a:t>
            </a:r>
          </a:p>
        </p:txBody>
      </p:sp>
      <p:pic>
        <p:nvPicPr>
          <p:cNvPr id="55" name="1 Increase decrease">
            <a:extLst>
              <a:ext uri="{FF2B5EF4-FFF2-40B4-BE49-F238E27FC236}">
                <a16:creationId xmlns:a16="http://schemas.microsoft.com/office/drawing/2014/main" id="{3FFFD33E-1BA1-484A-88F0-F367D486F47C}"/>
              </a:ext>
            </a:extLst>
          </p:cNvPr>
          <p:cNvPicPr>
            <a:picLocks noChangeAspect="1"/>
          </p:cNvPicPr>
          <p:nvPr userDrawn="1"/>
        </p:nvPicPr>
        <p:blipFill>
          <a:blip r:embed="rId3"/>
          <a:stretch>
            <a:fillRect/>
          </a:stretch>
        </p:blipFill>
        <p:spPr>
          <a:xfrm>
            <a:off x="5134897" y="2669209"/>
            <a:ext cx="549328" cy="285228"/>
          </a:xfrm>
          <a:prstGeom prst="rect">
            <a:avLst/>
          </a:prstGeom>
        </p:spPr>
      </p:pic>
      <p:pic>
        <p:nvPicPr>
          <p:cNvPr id="56" name="2 New picture">
            <a:extLst>
              <a:ext uri="{FF2B5EF4-FFF2-40B4-BE49-F238E27FC236}">
                <a16:creationId xmlns:a16="http://schemas.microsoft.com/office/drawing/2014/main" id="{43C5FEF1-8BD4-7140-83A5-CD325B8E07C6}"/>
              </a:ext>
            </a:extLst>
          </p:cNvPr>
          <p:cNvPicPr>
            <a:picLocks noChangeAspect="1"/>
          </p:cNvPicPr>
          <p:nvPr userDrawn="1"/>
        </p:nvPicPr>
        <p:blipFill>
          <a:blip r:embed="rId4"/>
          <a:stretch>
            <a:fillRect/>
          </a:stretch>
        </p:blipFill>
        <p:spPr>
          <a:xfrm>
            <a:off x="5168291" y="3819072"/>
            <a:ext cx="324764" cy="578237"/>
          </a:xfrm>
          <a:prstGeom prst="rect">
            <a:avLst/>
          </a:prstGeom>
        </p:spPr>
      </p:pic>
      <p:pic>
        <p:nvPicPr>
          <p:cNvPr id="57" name="3 Layout">
            <a:extLst>
              <a:ext uri="{FF2B5EF4-FFF2-40B4-BE49-F238E27FC236}">
                <a16:creationId xmlns:a16="http://schemas.microsoft.com/office/drawing/2014/main" id="{3C0BEB71-BF21-A142-806C-11866A45909F}"/>
              </a:ext>
            </a:extLst>
          </p:cNvPr>
          <p:cNvPicPr>
            <a:picLocks noChangeAspect="1"/>
          </p:cNvPicPr>
          <p:nvPr userDrawn="1"/>
        </p:nvPicPr>
        <p:blipFill rotWithShape="1">
          <a:blip r:embed="rId5"/>
          <a:srcRect l="36944" r="2272" b="69429"/>
          <a:stretch/>
        </p:blipFill>
        <p:spPr>
          <a:xfrm>
            <a:off x="5164281" y="4711762"/>
            <a:ext cx="593368" cy="192211"/>
          </a:xfrm>
          <a:prstGeom prst="rect">
            <a:avLst/>
          </a:prstGeom>
        </p:spPr>
      </p:pic>
      <p:pic>
        <p:nvPicPr>
          <p:cNvPr id="58" name="4 Reset">
            <a:extLst>
              <a:ext uri="{FF2B5EF4-FFF2-40B4-BE49-F238E27FC236}">
                <a16:creationId xmlns:a16="http://schemas.microsoft.com/office/drawing/2014/main" id="{9ADDB186-BD85-2049-8347-02A835E0D8AC}"/>
              </a:ext>
            </a:extLst>
          </p:cNvPr>
          <p:cNvPicPr>
            <a:picLocks noChangeAspect="1"/>
          </p:cNvPicPr>
          <p:nvPr userDrawn="1"/>
        </p:nvPicPr>
        <p:blipFill>
          <a:blip r:embed="rId6"/>
          <a:stretch>
            <a:fillRect/>
          </a:stretch>
        </p:blipFill>
        <p:spPr>
          <a:xfrm>
            <a:off x="8068145" y="4903973"/>
            <a:ext cx="492452" cy="200416"/>
          </a:xfrm>
          <a:prstGeom prst="rect">
            <a:avLst/>
          </a:prstGeom>
        </p:spPr>
      </p:pic>
      <p:pic>
        <p:nvPicPr>
          <p:cNvPr id="59" name="5 Insert picture">
            <a:extLst>
              <a:ext uri="{FF2B5EF4-FFF2-40B4-BE49-F238E27FC236}">
                <a16:creationId xmlns:a16="http://schemas.microsoft.com/office/drawing/2014/main" id="{D8CD75BB-48A2-6B45-B6EE-A3FA5B9CF878}"/>
              </a:ext>
            </a:extLst>
          </p:cNvPr>
          <p:cNvPicPr>
            <a:picLocks noChangeAspect="1"/>
          </p:cNvPicPr>
          <p:nvPr userDrawn="1"/>
        </p:nvPicPr>
        <p:blipFill>
          <a:blip r:embed="rId7"/>
          <a:stretch>
            <a:fillRect/>
          </a:stretch>
        </p:blipFill>
        <p:spPr>
          <a:xfrm>
            <a:off x="8087513" y="2024627"/>
            <a:ext cx="262151" cy="256054"/>
          </a:xfrm>
          <a:prstGeom prst="rect">
            <a:avLst/>
          </a:prstGeom>
        </p:spPr>
      </p:pic>
      <p:pic>
        <p:nvPicPr>
          <p:cNvPr id="60" name="6 Crop">
            <a:extLst>
              <a:ext uri="{FF2B5EF4-FFF2-40B4-BE49-F238E27FC236}">
                <a16:creationId xmlns:a16="http://schemas.microsoft.com/office/drawing/2014/main" id="{ADE64CED-8BAF-594D-9A21-8F18C2C1F1EA}"/>
              </a:ext>
            </a:extLst>
          </p:cNvPr>
          <p:cNvPicPr>
            <a:picLocks noChangeAspect="1"/>
          </p:cNvPicPr>
          <p:nvPr userDrawn="1"/>
        </p:nvPicPr>
        <p:blipFill>
          <a:blip r:embed="rId8"/>
          <a:stretch>
            <a:fillRect/>
          </a:stretch>
        </p:blipFill>
        <p:spPr>
          <a:xfrm>
            <a:off x="8068145" y="2695095"/>
            <a:ext cx="337400" cy="321707"/>
          </a:xfrm>
          <a:prstGeom prst="rect">
            <a:avLst/>
          </a:prstGeom>
        </p:spPr>
      </p:pic>
      <p:pic>
        <p:nvPicPr>
          <p:cNvPr id="61" name="7 Scale picture">
            <a:extLst>
              <a:ext uri="{FF2B5EF4-FFF2-40B4-BE49-F238E27FC236}">
                <a16:creationId xmlns:a16="http://schemas.microsoft.com/office/drawing/2014/main" id="{9AAF8ECF-534E-D946-BB55-4F4FF9F9E714}"/>
              </a:ext>
            </a:extLst>
          </p:cNvPr>
          <p:cNvPicPr>
            <a:picLocks noChangeAspect="1"/>
          </p:cNvPicPr>
          <p:nvPr userDrawn="1"/>
        </p:nvPicPr>
        <p:blipFill>
          <a:blip r:embed="rId9"/>
          <a:stretch>
            <a:fillRect/>
          </a:stretch>
        </p:blipFill>
        <p:spPr>
          <a:xfrm>
            <a:off x="8045850" y="3242399"/>
            <a:ext cx="359695" cy="335309"/>
          </a:xfrm>
          <a:prstGeom prst="rect">
            <a:avLst/>
          </a:prstGeom>
        </p:spPr>
      </p:pic>
      <p:pic>
        <p:nvPicPr>
          <p:cNvPr id="62" name="Picture 61">
            <a:extLst>
              <a:ext uri="{FF2B5EF4-FFF2-40B4-BE49-F238E27FC236}">
                <a16:creationId xmlns:a16="http://schemas.microsoft.com/office/drawing/2014/main" id="{8B085624-6D58-284A-BF3C-8F650B9A8AA1}"/>
              </a:ext>
            </a:extLst>
          </p:cNvPr>
          <p:cNvPicPr>
            <a:picLocks noChangeAspect="1"/>
          </p:cNvPicPr>
          <p:nvPr userDrawn="1"/>
        </p:nvPicPr>
        <p:blipFill>
          <a:blip r:embed="rId10"/>
          <a:stretch>
            <a:fillRect/>
          </a:stretch>
        </p:blipFill>
        <p:spPr>
          <a:xfrm>
            <a:off x="5203889" y="3156602"/>
            <a:ext cx="257391" cy="171594"/>
          </a:xfrm>
          <a:prstGeom prst="rect">
            <a:avLst/>
          </a:prstGeom>
        </p:spPr>
      </p:pic>
    </p:spTree>
    <p:extLst>
      <p:ext uri="{BB962C8B-B14F-4D97-AF65-F5344CB8AC3E}">
        <p14:creationId xmlns:p14="http://schemas.microsoft.com/office/powerpoint/2010/main" val="3595858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hapter Slide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975"/>
            <a:ext cx="1220108" cy="149225"/>
          </a:xfrm>
          <a:prstGeom prst="rect">
            <a:avLst/>
          </a:prstGeom>
        </p:spPr>
        <p:txBody>
          <a:bodyPr/>
          <a:lstStyle/>
          <a:p>
            <a:fld id="{C73087D9-21F7-E64B-AA48-09012B20F6BF}" type="datetime3">
              <a:rPr lang="en-US" smtClean="0"/>
              <a:t>8 December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228"/>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F1EF6DC3-E382-15D2-74F0-E7A2CB58B561}"/>
              </a:ext>
            </a:extLst>
          </p:cNvPr>
          <p:cNvSpPr>
            <a:spLocks noGrp="1"/>
          </p:cNvSpPr>
          <p:nvPr>
            <p:ph type="body" sz="quarter" idx="16"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857281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sz="1600"/>
              <a:t>Click here and insert picture using the Insert tab, Pictures</a:t>
            </a:r>
          </a:p>
          <a:p>
            <a:endParaRPr lang="en-GB"/>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1"/>
                </a:solidFill>
              </a:defRPr>
            </a:lvl1pPr>
          </a:lstStyle>
          <a:p>
            <a:r>
              <a:rPr lang="en-US"/>
              <a:t>Click to edit Master title style</a:t>
            </a:r>
            <a:endParaRPr lang="en-GB"/>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en-US"/>
              <a:t>Insert islandsbanki.is</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lvl1pPr>
          </a:lstStyle>
          <a:p>
            <a:fld id="{940FB602-B687-A541-B7D3-EF6019BA5AC4}" type="datetime4">
              <a:rPr lang="en-US" smtClean="0"/>
              <a:t>December 8, 2025</a:t>
            </a:fld>
            <a:endParaRPr lang="en-GB"/>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41935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US"/>
              <a:t>Click icon to add picture</a:t>
            </a:r>
            <a:endParaRPr lang="en-GB"/>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p>
            <a:fld id="{A754E9A1-8DAC-8949-ADA4-990B9618A824}" type="datetime4">
              <a:rPr lang="en-US" smtClean="0"/>
              <a:t>December 8, 2025</a:t>
            </a:fld>
            <a:endParaRPr lang="en-GB"/>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islandsbanki.is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898432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en-GB"/>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372A522A-FE76-4545-8B5C-D8205C673588}" type="datetime4">
              <a:rPr lang="en-US" smtClean="0"/>
              <a:t>December 8, 2025</a:t>
            </a:fld>
            <a:endParaRPr lang="en-GB"/>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en-GB"/>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islandsbanki.is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494630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1"/>
                </a:solidFill>
              </a:defRPr>
            </a:lvl1pPr>
          </a:lstStyle>
          <a:p>
            <a:r>
              <a:rPr lang="en-US" noProof="0"/>
              <a:t>Click to edit Master title style</a:t>
            </a:r>
            <a:endParaRPr lang="en-GB"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Font typeface="+mj-lt"/>
              <a:buAutoNum type="arabicPeriod"/>
              <a:defRPr sz="11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US" noProof="0"/>
              <a:t>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Font typeface="+mj-lt"/>
              <a:buAutoNum type="romanUcPeriod"/>
              <a:defRPr sz="1100"/>
            </a:lvl1pPr>
            <a:lvl2pPr marL="0" indent="0">
              <a:buClrTx/>
              <a:buFont typeface="Arial" panose="020B0604020202020204" pitchFamily="34" charset="0"/>
              <a:buChar char="​"/>
              <a:defRPr sz="1100" b="1"/>
            </a:lvl2pPr>
            <a:lvl3pPr marL="342000" indent="-342000">
              <a:buFont typeface="+mj-lt"/>
              <a:buAutoNum type="romanUcPeriod"/>
              <a:defRPr sz="1100"/>
            </a:lvl3pPr>
            <a:lvl4pPr marL="342000" indent="-342000">
              <a:spcBef>
                <a:spcPts val="0"/>
              </a:spcBef>
              <a:spcAft>
                <a:spcPts val="1200"/>
              </a:spcAft>
              <a:buClr>
                <a:schemeClr val="accent1"/>
              </a:buClr>
              <a:buFont typeface="+mj-lt"/>
              <a:buAutoNum type="romanUcPeriod"/>
              <a:defRPr sz="1100" b="0"/>
            </a:lvl4pPr>
            <a:lvl5pPr marL="342000" indent="-342000">
              <a:buClr>
                <a:schemeClr val="accent1"/>
              </a:buClr>
              <a:buFont typeface="+mj-lt"/>
              <a:buAutoNum type="romanUcPeriod"/>
              <a:defRPr sz="1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C5B42298-0B0E-4645-AEF2-02E5036C839F}" type="datetime4">
              <a:rPr lang="en-US" smtClean="0"/>
              <a:t>December 8,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noProof="0" smtClean="0"/>
              <a:pPr/>
              <a:t>‹#›</a:t>
            </a:fld>
            <a:endParaRPr lang="en-GB" noProof="0"/>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093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6"/>
                </a:solidFill>
              </a:defRPr>
            </a:lvl1pPr>
          </a:lstStyle>
          <a:p>
            <a:r>
              <a:rPr lang="en-GB" noProof="0"/>
              <a:t>Click to edit Master title style</a:t>
            </a:r>
            <a:endParaRPr lang="is-IS"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Clr>
                <a:schemeClr val="accent6"/>
              </a:buClr>
              <a:buFont typeface="+mj-lt"/>
              <a:buAutoNum type="arabicPeriod"/>
              <a:defRPr sz="12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GB" noProof="0"/>
              <a:t>Click to 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Clr>
                <a:schemeClr val="accent6"/>
              </a:buClr>
              <a:buFont typeface="+mj-lt"/>
              <a:buAutoNum type="romanUcPeriod"/>
              <a:defRPr sz="1200"/>
            </a:lvl1pPr>
            <a:lvl2pPr marL="0" indent="0">
              <a:buClrTx/>
              <a:buFont typeface="Arial" panose="020B0604020202020204" pitchFamily="34" charset="0"/>
              <a:buChar char="​"/>
              <a:defRPr sz="1200" b="1"/>
            </a:lvl2pPr>
            <a:lvl3pPr marL="342000" indent="-342000">
              <a:buFont typeface="+mj-lt"/>
              <a:buAutoNum type="romanUcPeriod"/>
              <a:defRPr sz="1200"/>
            </a:lvl3pPr>
            <a:lvl4pPr marL="342000" indent="-342000">
              <a:spcBef>
                <a:spcPts val="0"/>
              </a:spcBef>
              <a:spcAft>
                <a:spcPts val="1200"/>
              </a:spcAft>
              <a:buClr>
                <a:schemeClr val="accent6"/>
              </a:buClr>
              <a:buFont typeface="+mj-lt"/>
              <a:buAutoNum type="romanUcPeriod"/>
              <a:defRPr sz="1200" b="0"/>
            </a:lvl4pPr>
            <a:lvl5pPr marL="342000" indent="-342000">
              <a:buClr>
                <a:schemeClr val="accent6"/>
              </a:buClr>
              <a:buFont typeface="+mj-lt"/>
              <a:buAutoNum type="romanUcPeriod"/>
              <a:defRPr sz="12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EE1BAED3-63E6-0D44-8857-3A5A12D86CA1}" type="datetime4">
              <a:rPr lang="en-US" smtClean="0"/>
              <a:t>December 8, 2025</a:t>
            </a:fld>
            <a:endParaRPr lang="is-IS"/>
          </a:p>
        </p:txBody>
      </p:sp>
      <p:sp>
        <p:nvSpPr>
          <p:cNvPr id="4" name="FLD_PresentationTitle"/>
          <p:cNvSpPr>
            <a:spLocks noGrp="1"/>
          </p:cNvSpPr>
          <p:nvPr>
            <p:ph type="ftr" sz="quarter" idx="11"/>
          </p:nvPr>
        </p:nvSpPr>
        <p:spPr/>
        <p:txBody>
          <a:bodyPr/>
          <a:lstStyle/>
          <a:p>
            <a:r>
              <a:rPr lang="is-IS" noProof="0"/>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0803855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1"/>
                </a:solidFill>
              </a:defRPr>
            </a:lvl1pPr>
          </a:lstStyle>
          <a:p>
            <a:r>
              <a:rPr lang="en-US"/>
              <a:t>Click to edit Master title style</a:t>
            </a:r>
            <a:endParaRPr lang="en-GB"/>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D4C444D-0C5F-F642-BF15-F86CF561B51A}"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688844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4255200" cy="4608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8B93E31-8726-0C45-801F-DE344B799992}"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9573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8713348" cy="4608142"/>
          </a:xfrm>
        </p:spPr>
        <p:txBody>
          <a:bodyPr numCol="2" spcCol="201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1C7504A2-B89B-5744-9EDD-FC8176FE88D6}"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502364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59ECAE63-7402-3B41-AA77-C0F98CC2D74E}"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771507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D862092-4093-6545-BB45-06294E7CAF50}"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131679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47878645-9FAD-D54E-B3E1-77C3F1CBD2E1}"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904836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22F6EF0-07A5-DE44-9961-DD9B17EE4853}"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226741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US"/>
              <a:t>Click icon to add picture</a:t>
            </a:r>
            <a:endParaRPr lang="en-GB"/>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81DEF485-1F31-E94A-9D30-BE16FC91CE1E}"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59538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1"/>
                </a:solidFill>
              </a:defRPr>
            </a:lvl1pPr>
          </a:lstStyle>
          <a:p>
            <a:r>
              <a:rPr lang="en-US"/>
              <a:t>Click to edit Master title style</a:t>
            </a:r>
            <a:endParaRPr lang="en-GB"/>
          </a:p>
        </p:txBody>
      </p:sp>
      <p:sp>
        <p:nvSpPr>
          <p:cNvPr id="3" name="Content Placeholder 2"/>
          <p:cNvSpPr>
            <a:spLocks noGrp="1"/>
          </p:cNvSpPr>
          <p:nvPr>
            <p:ph idx="1"/>
          </p:nvPr>
        </p:nvSpPr>
        <p:spPr>
          <a:xfrm>
            <a:off x="5805488" y="1868238"/>
            <a:ext cx="2908300" cy="461093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US"/>
              <a:t>Click icon to add picture</a:t>
            </a:r>
            <a:endParaRPr lang="en-GB"/>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3166B129-F3B4-8D4A-99C0-0080ACC4464E}"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6542948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US"/>
              <a:t>Click icon to add picture</a:t>
            </a:r>
            <a:endParaRPr lang="en-GB"/>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US"/>
              <a:t>Click icon to add picture</a:t>
            </a:r>
            <a:endParaRPr lang="en-GB"/>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731B97D1-6884-CA4C-9B58-0EA0E38F59C0}" type="datetime4">
              <a:rPr lang="en-US" smtClean="0"/>
              <a:t>December 8, 2025</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236470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is-IS">
              <a:solidFill>
                <a:schemeClr val="accent6"/>
              </a:solidFill>
            </a:endParaRPr>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6"/>
                </a:solidFill>
              </a:defRPr>
            </a:lvl1pPr>
          </a:lstStyle>
          <a:p>
            <a:r>
              <a:rPr lang="en-GB"/>
              <a:t>Click to edit Master title style</a:t>
            </a:r>
            <a:endParaRPr lang="is-IS"/>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3F98BCC-C62E-7743-88F4-B239C4B73B6C}" type="datetime4">
              <a:rPr lang="en-US" smtClean="0"/>
              <a:t>December 8, 2025</a:t>
            </a:fld>
            <a:endParaRPr lang="is-IS"/>
          </a:p>
        </p:txBody>
      </p:sp>
      <p:sp>
        <p:nvSpPr>
          <p:cNvPr id="5"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8435954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None/>
              <a:tabLst/>
              <a:defRPr/>
            </a:lvl1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66BE04D4-C21F-3F4F-9708-7A1912AAC41D}" type="datetime4">
              <a:rPr lang="en-US" smtClean="0"/>
              <a:t>December 8, 2025</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9960457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p>
            <a:r>
              <a:rPr lang="en-US"/>
              <a:t>Click to edit Master title style</a:t>
            </a:r>
            <a:endParaRPr lang="en-GB"/>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6D939BA1-EE84-7E45-9306-703776B8ADC5}" type="datetime4">
              <a:rPr lang="en-US" smtClean="0"/>
              <a:t>December 8,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5525160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2</a:t>
            </a:r>
          </a:p>
          <a:p>
            <a:pPr lvl="1"/>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3</a:t>
            </a:r>
          </a:p>
          <a:p>
            <a:pPr lvl="1"/>
            <a:endParaRPr lang="en-GB"/>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4</a:t>
            </a:r>
          </a:p>
          <a:p>
            <a:pPr lvl="1"/>
            <a:endParaRPr lang="en-GB"/>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5</a:t>
            </a:r>
          </a:p>
          <a:p>
            <a:pPr lvl="1"/>
            <a:endParaRPr lang="en-GB"/>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6</a:t>
            </a:r>
          </a:p>
          <a:p>
            <a:pPr lvl="1"/>
            <a:endParaRPr lang="en-GB"/>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4F6413FE-9344-AD44-89C5-EF6C4131AB52}" type="datetime4">
              <a:rPr lang="en-US" smtClean="0"/>
              <a:t>December 8,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1269382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Font typeface="Arial Black" panose="020B0A04020102020204" pitchFamily="34" charset="0"/>
              <a:buChar char="1"/>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Font typeface="Arial Black" panose="020B0A04020102020204" pitchFamily="34" charset="0"/>
              <a:buChar char="2"/>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lvl1pPr>
          </a:lstStyle>
          <a:p>
            <a:fld id="{033CC5CF-0174-744D-9ED8-0D059E63BD57}" type="datetime4">
              <a:rPr lang="en-US" smtClean="0"/>
              <a:t>December 8, 2025</a:t>
            </a:fld>
            <a:endParaRPr lang="en-GB"/>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Font typeface="Arial Black" panose="020B0A04020102020204" pitchFamily="34" charset="0"/>
              <a:buChar char="3"/>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Font typeface="Arial Black" panose="020B0A04020102020204" pitchFamily="34" charset="0"/>
              <a:buChar char="4"/>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Font typeface="Arial Black" panose="020B0A04020102020204" pitchFamily="34" charset="0"/>
              <a:buChar char="5"/>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Font typeface="Arial Black" panose="020B0A04020102020204" pitchFamily="34" charset="0"/>
              <a:buChar char="6"/>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Tree>
    <p:extLst>
      <p:ext uri="{BB962C8B-B14F-4D97-AF65-F5344CB8AC3E}">
        <p14:creationId xmlns:p14="http://schemas.microsoft.com/office/powerpoint/2010/main" val="182198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p>
            <a:r>
              <a:rPr lang="en-US"/>
              <a:t>Click to edit Master title style</a:t>
            </a:r>
            <a:endParaRPr lang="en-GB"/>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C06EE092-193D-7C48-B489-D6A77EA9080F}" type="datetime4">
              <a:rPr lang="en-US" smtClean="0"/>
              <a:t>December 8,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1634194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FD1770C4-FA2C-064E-9CA2-AF339B7AAD79}" type="datetime4">
              <a:rPr lang="en-US" smtClean="0"/>
              <a:t>December 8,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8185984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2678944" y="1524000"/>
            <a:ext cx="3901244" cy="763825"/>
          </a:xfrm>
        </p:spPr>
        <p:txBody>
          <a:bodyPr/>
          <a:lstStyle/>
          <a:p>
            <a:r>
              <a:rPr lang="en-US" noProof="0"/>
              <a:t>Click to edit Master title style</a:t>
            </a:r>
            <a:endParaRPr lang="en-GB"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en-U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F3AEE94E-2159-014E-BCCB-66B22BFFC4F6}" type="datetime4">
              <a:rPr lang="en-US" smtClean="0"/>
              <a:t>December 8,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6905586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CB53D58D-D670-FC4C-8E13-3654E266EABC}" type="datetime4">
              <a:rPr lang="en-US" smtClean="0"/>
              <a:t>December 8,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4060278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1155699"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1155700"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E2E65A09-F00C-F84D-B64C-8A0CB8657047}" type="datetime4">
              <a:rPr lang="en-US" smtClean="0"/>
              <a:t>December 8, 2025</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17293608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380999" y="2376000"/>
            <a:ext cx="368329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381000" y="4753858"/>
            <a:ext cx="36830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6B19358F-9EAD-7447-BE01-51BF43FCE0F3}" type="datetime4">
              <a:rPr lang="en-US" smtClean="0"/>
              <a:t>December 8, 2025</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1127413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GB"/>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Content Placeholder 2"/>
          <p:cNvSpPr>
            <a:spLocks noGrp="1"/>
          </p:cNvSpPr>
          <p:nvPr>
            <p:ph idx="1"/>
          </p:nvPr>
        </p:nvSpPr>
        <p:spPr>
          <a:xfrm>
            <a:off x="2706240" y="1870446"/>
            <a:ext cx="4255200" cy="4608142"/>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52027B94-7E55-7444-8B7F-0EE4C024A8B7}"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8235941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lvl1pPr>
          </a:lstStyle>
          <a:p>
            <a:fld id="{BA931CC5-42A6-9743-886B-C54F4E97F534}" type="datetime4">
              <a:rPr lang="en-US" smtClean="0"/>
              <a:t>December 8, 2025</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35535076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CA1F4A22-F0D2-8048-9D06-067C7F4171A4}" type="datetime4">
              <a:rPr lang="en-US" smtClean="0"/>
              <a:t>December 8, 2025</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pt-BR"/>
              <a:t>Presentation title via Insert/Header &amp; Footer/Footer/Apply to All</a:t>
            </a:r>
            <a:endParaRPr lang="en-GB"/>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1605086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57ACA897-31B5-2E40-BBEC-D0709C54CB73}" type="datetime4">
              <a:rPr lang="en-US" smtClean="0"/>
              <a:t>December 8,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876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7DD233AA-EF23-6C49-8B3B-32FDC50BE09C}" type="datetime4">
              <a:rPr lang="en-US" smtClean="0"/>
              <a:t>December 8,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7020755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lvl1pPr>
          </a:lstStyle>
          <a:p>
            <a:fld id="{C5E0AD1A-2A7D-C249-9458-5B52D4CE24F5}" type="datetime4">
              <a:rPr lang="en-US" smtClean="0"/>
              <a:t>December 8, 2025</a:t>
            </a:fld>
            <a:endParaRPr lang="en-GB"/>
          </a:p>
        </p:txBody>
      </p:sp>
      <p:sp>
        <p:nvSpPr>
          <p:cNvPr id="3"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p>
            <a:fld id="{24C8C45C-947F-4981-8B3F-4F32E973C901}" type="slidenum">
              <a:rPr lang="en-GB" smtClean="0"/>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414278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BFB39D5D-21F6-8947-94FF-E9F68DC26C9E}" type="datetime4">
              <a:rPr lang="en-US" smtClean="0"/>
              <a:t>December 8, 2025</a:t>
            </a:fld>
            <a:endParaRPr lang="en-GB"/>
          </a:p>
        </p:txBody>
      </p:sp>
      <p:sp>
        <p:nvSpPr>
          <p:cNvPr id="3" name="FLD_PresentationTitle"/>
          <p:cNvSpPr>
            <a:spLocks noGrp="1"/>
          </p:cNvSpPr>
          <p:nvPr>
            <p:ph type="ftr" sz="quarter" idx="11"/>
          </p:nvPr>
        </p:nvSpPr>
        <p:spPr/>
        <p:txBody>
          <a:bodyPr/>
          <a:lstStyle>
            <a:lvl1pPr>
              <a:defRPr>
                <a:solidFill>
                  <a:schemeClr val="bg1"/>
                </a:solidFill>
              </a:defRPr>
            </a:lvl1pPr>
          </a:lstStyle>
          <a:p>
            <a:r>
              <a:rPr lang="pt-BR"/>
              <a:t>Presentation title via Insert/Header &amp; Footer/Footer/Apply to All</a:t>
            </a:r>
            <a:endParaRPr lang="en-GB"/>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35823593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solidFill>
                  <a:schemeClr val="accent1"/>
                </a:solidFill>
              </a:defRPr>
            </a:lvl1pPr>
          </a:lstStyle>
          <a:p>
            <a:fld id="{3C3143CC-D295-3A40-B43B-7B7451C1E6A3}" type="datetime4">
              <a:rPr lang="en-US" smtClean="0"/>
              <a:t>December 8, 2025</a:t>
            </a:fld>
            <a:endParaRPr lang="en-GB"/>
          </a:p>
        </p:txBody>
      </p:sp>
      <p:sp>
        <p:nvSpPr>
          <p:cNvPr id="3" name="FLD_PresentationTitle"/>
          <p:cNvSpPr>
            <a:spLocks noGrp="1"/>
          </p:cNvSpPr>
          <p:nvPr>
            <p:ph type="ftr" sz="quarter" idx="11"/>
          </p:nvPr>
        </p:nvSpPr>
        <p:spPr/>
        <p:txBody>
          <a:bodyPr/>
          <a:lstStyle>
            <a:lvl1pPr>
              <a:defRPr>
                <a:solidFill>
                  <a:schemeClr val="accent1"/>
                </a:solidFill>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20477793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en-GB"/>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D6A6F48E-D457-1046-82A1-8B74BA6C6D13}" type="datetime4">
              <a:rPr lang="en-US" smtClean="0"/>
              <a:t>December 8, 2025</a:t>
            </a:fld>
            <a:endParaRPr lang="en-GB"/>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islandsbanki.is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078299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User guide pictures">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Myndabanki</a:t>
            </a:r>
            <a:r>
              <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Íslandsbanka</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1" y="1815926"/>
            <a:ext cx="237472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1100" u="sng" kern="1200">
                <a:solidFill>
                  <a:schemeClr val="tx1"/>
                </a:solidFill>
                <a:effectLst/>
                <a:latin typeface="Arial" charset="0"/>
                <a:ea typeface="+mn-ea"/>
                <a:cs typeface="+mn-cs"/>
                <a:hlinkClick r:id="rId2"/>
              </a:rPr>
              <a:t>Myndabanki Íslandsbanka</a:t>
            </a:r>
            <a:r>
              <a:rPr lang="is-IS" sz="1100" u="sng" kern="1200" baseline="0">
                <a:solidFill>
                  <a:schemeClr val="tx1"/>
                </a:solidFill>
                <a:effectLst/>
                <a:latin typeface="Arial" charset="0"/>
                <a:ea typeface="+mn-ea"/>
                <a:cs typeface="+mn-cs"/>
                <a:hlinkClick r:id="rId2"/>
              </a:rPr>
              <a:t> er</a:t>
            </a:r>
            <a:r>
              <a:rPr lang="is-IS" sz="1100" u="sng" kern="1200">
                <a:solidFill>
                  <a:schemeClr val="tx1"/>
                </a:solidFill>
                <a:effectLst/>
                <a:latin typeface="Arial" charset="0"/>
                <a:ea typeface="+mn-ea"/>
                <a:cs typeface="+mn-cs"/>
                <a:hlinkClick r:id="rId2"/>
              </a:rPr>
              <a:t> aðgengilegur hérna</a:t>
            </a:r>
            <a:r>
              <a:rPr lang="is-IS" sz="1100" kern="1200">
                <a:solidFill>
                  <a:schemeClr val="tx1"/>
                </a:solidFill>
                <a:effectLst/>
                <a:latin typeface="Arial" charset="0"/>
                <a:ea typeface="+mn-ea"/>
                <a:cs typeface="+mn-cs"/>
              </a:rPr>
              <a:t> (hægri smella og </a:t>
            </a:r>
            <a:r>
              <a:rPr lang="is-IS" sz="1100" kern="1200" err="1">
                <a:solidFill>
                  <a:schemeClr val="tx1"/>
                </a:solidFill>
                <a:effectLst/>
                <a:latin typeface="Arial" charset="0"/>
                <a:ea typeface="+mn-ea"/>
                <a:cs typeface="+mn-cs"/>
              </a:rPr>
              <a:t>Open</a:t>
            </a:r>
            <a:r>
              <a:rPr lang="is-IS" sz="1100" kern="1200">
                <a:solidFill>
                  <a:schemeClr val="tx1"/>
                </a:solidFill>
                <a:effectLst/>
                <a:latin typeface="Arial" charset="0"/>
                <a:ea typeface="+mn-ea"/>
                <a:cs typeface="+mn-cs"/>
              </a:rPr>
              <a:t> </a:t>
            </a:r>
            <a:r>
              <a:rPr lang="is-IS" sz="1100" kern="1200" err="1">
                <a:solidFill>
                  <a:schemeClr val="tx1"/>
                </a:solidFill>
                <a:effectLst/>
                <a:latin typeface="Arial" charset="0"/>
                <a:ea typeface="+mn-ea"/>
                <a:cs typeface="+mn-cs"/>
              </a:rPr>
              <a:t>hyperlink</a:t>
            </a:r>
            <a:r>
              <a:rPr lang="is-IS" sz="1100" kern="1200">
                <a:solidFill>
                  <a:schemeClr val="tx1"/>
                </a:solidFill>
                <a:effectLst/>
                <a:latin typeface="Arial" charset="0"/>
                <a:ea typeface="+mn-ea"/>
                <a:cs typeface="+mn-cs"/>
              </a:rPr>
              <a:t>)</a:t>
            </a:r>
            <a:r>
              <a:rPr lang="is-IS"/>
              <a:t> </a:t>
            </a:r>
            <a:r>
              <a:rPr lang="is-IS" sz="1100" kern="1200">
                <a:solidFill>
                  <a:schemeClr val="tx1"/>
                </a:solidFill>
                <a:effectLst/>
                <a:latin typeface="Arial" charset="0"/>
                <a:ea typeface="+mn-ea"/>
                <a:cs typeface="+mn-cs"/>
              </a:rPr>
              <a:t>en í honum eru yfir 40 fjölbreyttar myndir til að nota í kynningar á vegum bankans.</a:t>
            </a:r>
            <a:br>
              <a:rPr lang="is-IS" sz="1100" kern="1200">
                <a:solidFill>
                  <a:schemeClr val="tx1"/>
                </a:solidFill>
                <a:effectLst/>
                <a:latin typeface="Arial" charset="0"/>
                <a:ea typeface="+mn-ea"/>
                <a:cs typeface="+mn-cs"/>
              </a:rPr>
            </a:br>
            <a:br>
              <a:rPr lang="is-IS" sz="1100" kern="1200">
                <a:solidFill>
                  <a:schemeClr val="tx1"/>
                </a:solidFill>
                <a:effectLst/>
                <a:latin typeface="Arial" charset="0"/>
                <a:ea typeface="+mn-ea"/>
                <a:cs typeface="+mn-cs"/>
              </a:rPr>
            </a:br>
            <a:r>
              <a:rPr lang="is-IS" sz="1100" kern="1200">
                <a:solidFill>
                  <a:schemeClr val="tx1"/>
                </a:solidFill>
                <a:effectLst/>
                <a:latin typeface="Arial" charset="0"/>
                <a:ea typeface="+mn-ea"/>
                <a:cs typeface="+mn-cs"/>
              </a:rPr>
              <a:t>Leiðbeiningar um innsetningu mynda er á </a:t>
            </a:r>
            <a:r>
              <a:rPr lang="is-IS" sz="1100" kern="1200" err="1">
                <a:solidFill>
                  <a:schemeClr val="tx1"/>
                </a:solidFill>
                <a:effectLst/>
                <a:latin typeface="Arial" charset="0"/>
                <a:ea typeface="+mn-ea"/>
                <a:cs typeface="+mn-cs"/>
              </a:rPr>
              <a:t>leiðbeiningaglærun</a:t>
            </a:r>
            <a:r>
              <a:rPr lang="is-IS" sz="1100" kern="1200">
                <a:solidFill>
                  <a:schemeClr val="tx1"/>
                </a:solidFill>
                <a:effectLst/>
                <a:latin typeface="Arial" charset="0"/>
                <a:ea typeface="+mn-ea"/>
                <a:cs typeface="+mn-cs"/>
              </a:rPr>
              <a:t>.</a:t>
            </a:r>
            <a:endParaRPr lang="en-GB" sz="900" noProof="1">
              <a:solidFill>
                <a:schemeClr val="tx1"/>
              </a:solidFill>
              <a:latin typeface="Arial" panose="020B0604020202020204" pitchFamily="34" charset="0"/>
              <a:cs typeface="Arial" panose="020B0604020202020204" pitchFamily="34" charset="0"/>
            </a:endParaRP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871148EF-23F7-154A-A4E3-B2F9D63BE6E8}" type="datetime4">
              <a:rPr lang="en-US" smtClean="0"/>
              <a:t>December 8, 2025</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 name="Picture 2">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79822" y="1737360"/>
            <a:ext cx="6257001" cy="4715221"/>
          </a:xfrm>
          <a:prstGeom prst="rect">
            <a:avLst/>
          </a:prstGeom>
        </p:spPr>
      </p:pic>
    </p:spTree>
    <p:extLst>
      <p:ext uri="{BB962C8B-B14F-4D97-AF65-F5344CB8AC3E}">
        <p14:creationId xmlns:p14="http://schemas.microsoft.com/office/powerpoint/2010/main" val="22874286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Leiðbeiningar</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3" y="1815926"/>
            <a:ext cx="237472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Textastílar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–hnappinn til að hoppa á milli textastíla. Veldu </a:t>
            </a:r>
            <a:r>
              <a:rPr lang="en-GB" altLang="da-DK" sz="900" b="1" noProof="1">
                <a:solidFill>
                  <a:schemeClr val="tx1"/>
                </a:solidFill>
                <a:latin typeface="Arial" panose="020B0604020202020204" pitchFamily="34" charset="0"/>
                <a:cs typeface="Arial" panose="020B0604020202020204" pitchFamily="34" charset="0"/>
              </a:rPr>
              <a:t>ENTER</a:t>
            </a:r>
            <a:r>
              <a:rPr lang="en-GB" altLang="da-DK" sz="900" b="0" noProof="1">
                <a:solidFill>
                  <a:schemeClr val="tx1"/>
                </a:solidFill>
                <a:latin typeface="Arial" panose="020B0604020202020204" pitchFamily="34" charset="0"/>
                <a:cs typeface="Arial" panose="020B0604020202020204" pitchFamily="34" charset="0"/>
              </a:rPr>
              <a:t> og svo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 til að skipta úr einum stíl í annan.</a:t>
            </a:r>
          </a:p>
          <a:p>
            <a:pPr marL="0" indent="0" eaLnBrk="1" hangingPunct="1">
              <a:spcAft>
                <a:spcPts val="600"/>
              </a:spcAft>
              <a:buNone/>
              <a:defRPr/>
            </a:pPr>
            <a:r>
              <a:rPr lang="en-GB" altLang="da-DK" sz="900" b="0" baseline="0" noProof="1">
                <a:solidFill>
                  <a:schemeClr val="tx1"/>
                </a:solidFill>
                <a:latin typeface="Arial" panose="020B0604020202020204" pitchFamily="34" charset="0"/>
                <a:cs typeface="Arial" panose="020B0604020202020204" pitchFamily="34" charset="0"/>
              </a:rPr>
              <a:t>Notaðu </a:t>
            </a:r>
            <a:r>
              <a:rPr lang="en-GB" altLang="da-DK" sz="900" b="1" baseline="0" noProof="1">
                <a:solidFill>
                  <a:schemeClr val="tx1"/>
                </a:solidFill>
                <a:latin typeface="Arial" panose="020B0604020202020204" pitchFamily="34" charset="0"/>
                <a:cs typeface="Arial" panose="020B0604020202020204" pitchFamily="34" charset="0"/>
              </a:rPr>
              <a:t>SHIFT-TAB </a:t>
            </a:r>
            <a:r>
              <a:rPr lang="en-GB" altLang="da-DK" sz="900" b="0" baseline="0" noProof="1">
                <a:solidFill>
                  <a:schemeClr val="tx1"/>
                </a:solidFill>
                <a:latin typeface="Arial" panose="020B0604020202020204" pitchFamily="34" charset="0"/>
                <a:cs typeface="Arial" panose="020B0604020202020204" pitchFamily="34" charset="0"/>
              </a:rPr>
              <a:t>að fara til baka um textastíl.</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noProof="1">
                <a:solidFill>
                  <a:schemeClr val="tx1"/>
                </a:solidFill>
                <a:latin typeface="Arial" panose="020B0604020202020204" pitchFamily="34" charset="0"/>
                <a:cs typeface="Arial" panose="020B0604020202020204" pitchFamily="34" charset="0"/>
              </a:rPr>
              <a:t>Einnig er hægt að nota </a:t>
            </a:r>
            <a:r>
              <a:rPr lang="en-GB" sz="900" b="1" noProof="1">
                <a:solidFill>
                  <a:schemeClr val="tx1"/>
                </a:solidFill>
                <a:latin typeface="Arial" panose="020B0604020202020204" pitchFamily="34" charset="0"/>
                <a:cs typeface="Arial" panose="020B0604020202020204" pitchFamily="34" charset="0"/>
              </a:rPr>
              <a:t>Increase</a:t>
            </a:r>
            <a:r>
              <a:rPr lang="en-GB" sz="900" noProof="1">
                <a:solidFill>
                  <a:schemeClr val="tx1"/>
                </a:solidFill>
                <a:latin typeface="Arial" panose="020B0604020202020204" pitchFamily="34" charset="0"/>
                <a:cs typeface="Arial" panose="020B0604020202020204" pitchFamily="34" charset="0"/>
              </a:rPr>
              <a:t> og </a:t>
            </a:r>
            <a:r>
              <a:rPr lang="en-GB" sz="900" b="1" noProof="1">
                <a:solidFill>
                  <a:schemeClr val="tx1"/>
                </a:solidFill>
                <a:latin typeface="Arial" panose="020B0604020202020204" pitchFamily="34" charset="0"/>
                <a:cs typeface="Arial" panose="020B0604020202020204" pitchFamily="34" charset="0"/>
              </a:rPr>
              <a:t>Decrease</a:t>
            </a:r>
            <a:r>
              <a:rPr lang="en-GB" sz="900" noProof="1">
                <a:solidFill>
                  <a:schemeClr val="tx1"/>
                </a:solidFill>
                <a:latin typeface="Arial" panose="020B0604020202020204" pitchFamily="34" charset="0"/>
                <a:cs typeface="Arial" panose="020B0604020202020204" pitchFamily="34" charset="0"/>
              </a:rPr>
              <a:t> lista.</a:t>
            </a:r>
            <a:endParaRPr lang="en-GB" sz="900" baseline="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baseline="0" noProof="1">
                <a:solidFill>
                  <a:schemeClr val="tx1"/>
                </a:solidFill>
                <a:latin typeface="Arial" panose="020B0604020202020204" pitchFamily="34" charset="0"/>
                <a:cs typeface="Arial" panose="020B0604020202020204" pitchFamily="34" charset="0"/>
              </a:rPr>
              <a:t>Eyddu bullet-punkti til að fá venjulegan texta, smelltu á </a:t>
            </a:r>
            <a:r>
              <a:rPr lang="en-GB" sz="900" b="1" baseline="0" noProof="1">
                <a:solidFill>
                  <a:schemeClr val="tx1"/>
                </a:solidFill>
                <a:latin typeface="Arial" panose="020B0604020202020204" pitchFamily="34" charset="0"/>
                <a:cs typeface="Arial" panose="020B0604020202020204" pitchFamily="34" charset="0"/>
              </a:rPr>
              <a:t>bullet-hnappinn </a:t>
            </a:r>
            <a:r>
              <a:rPr lang="en-GB" sz="900" baseline="0" noProof="1">
                <a:solidFill>
                  <a:schemeClr val="tx1"/>
                </a:solidFill>
                <a:latin typeface="Arial" panose="020B0604020202020204" pitchFamily="34" charset="0"/>
                <a:cs typeface="Arial" panose="020B0604020202020204" pitchFamily="34" charset="0"/>
              </a:rPr>
              <a:t>til að fá punktinn til baka.</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Setja</a:t>
            </a:r>
            <a:r>
              <a:rPr lang="en-GB" sz="900" b="1">
                <a:solidFill>
                  <a:srgbClr val="000000"/>
                </a:solidFill>
                <a:latin typeface="Arial" panose="020B0604020202020204" pitchFamily="34" charset="0"/>
                <a:ea typeface="Times New Roman" panose="02020603050405020304" pitchFamily="18" charset="0"/>
              </a:rPr>
              <a:t> inn </a:t>
            </a:r>
            <a:r>
              <a:rPr lang="en-GB" sz="900" b="1" err="1">
                <a:solidFill>
                  <a:srgbClr val="000000"/>
                </a:solidFill>
                <a:latin typeface="Arial" panose="020B0604020202020204" pitchFamily="34" charset="0"/>
                <a:ea typeface="Times New Roman" panose="02020603050405020304" pitchFamily="18" charset="0"/>
              </a:rPr>
              <a:t>glæru</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Smelltu á </a:t>
            </a:r>
            <a:r>
              <a:rPr lang="en-GB" altLang="da-DK" sz="900" b="1"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til að bæta við glæru</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Breyta</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útliti</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glæru</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a:solidFill>
                  <a:srgbClr val="000000"/>
                </a:solidFill>
                <a:latin typeface="Arial" panose="020B0604020202020204" pitchFamily="34" charset="0"/>
                <a:ea typeface="Times New Roman" panose="02020603050405020304" pitchFamily="18" charset="0"/>
              </a:rPr>
              <a:t>1.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örina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hjá</a:t>
            </a:r>
            <a:r>
              <a:rPr lang="en-GB" sz="900">
                <a:solidFill>
                  <a:srgbClr val="000000"/>
                </a:solidFill>
                <a:latin typeface="Arial" panose="020B0604020202020204" pitchFamily="34" charset="0"/>
                <a:ea typeface="Times New Roman" panose="02020603050405020304" pitchFamily="18" charset="0"/>
              </a:rPr>
              <a:t> </a:t>
            </a:r>
            <a:r>
              <a:rPr lang="en-GB" sz="900" b="1">
                <a:solidFill>
                  <a:srgbClr val="000000"/>
                </a:solidFill>
                <a:latin typeface="Arial" panose="020B0604020202020204" pitchFamily="34" charset="0"/>
                <a:ea typeface="Times New Roman" panose="02020603050405020304" pitchFamily="18" charset="0"/>
              </a:rPr>
              <a:t>Layout</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til</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að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sjá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fellilista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með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mismunandi</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glærutegundum</a:t>
            </a:r>
            <a:endParaRPr lang="en-GB" sz="900">
              <a:solidFill>
                <a:srgbClr val="000000"/>
              </a:solidFill>
              <a:latin typeface="Arial" panose="020B0604020202020204" pitchFamily="34" charset="0"/>
              <a:ea typeface="Times New Roman" panose="02020603050405020304" pitchFamily="18" charset="0"/>
            </a:endParaRPr>
          </a:p>
          <a:p>
            <a:pPr marL="0" indent="0">
              <a:spcAft>
                <a:spcPts val="0"/>
              </a:spcAft>
              <a:buFont typeface="+mj-lt"/>
              <a:buNone/>
            </a:pPr>
            <a:r>
              <a:rPr lang="en-GB" sz="900" b="1">
                <a:solidFill>
                  <a:srgbClr val="000000"/>
                </a:solidFill>
                <a:latin typeface="Arial" panose="020B0604020202020204" pitchFamily="34" charset="0"/>
                <a:ea typeface="Times New Roman" panose="02020603050405020304" pitchFamily="18" charset="0"/>
              </a:rPr>
              <a:t>2.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sem</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þú</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vilt</a:t>
            </a:r>
            <a:endParaRPr lang="en-GB" sz="900">
              <a:latin typeface="Times New Roman" panose="02020603050405020304" pitchFamily="18" charset="0"/>
              <a:ea typeface="Times New Roman" panose="02020603050405020304" pitchFamily="18" charset="0"/>
            </a:endParaRPr>
          </a:p>
          <a:p>
            <a:pPr eaLnBrk="1" hangingPunct="1">
              <a:spcAft>
                <a:spcPts val="600"/>
              </a:spcAft>
              <a:defRPr/>
            </a:pP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en-GB" sz="900" noProof="1">
              <a:solidFill>
                <a:schemeClr val="tx1"/>
              </a:solidFill>
              <a:latin typeface="Arial" panose="020B0604020202020204" pitchFamily="34" charset="0"/>
              <a:cs typeface="Arial" panose="020B0604020202020204" pitchFamily="34" charset="0"/>
            </a:endParaRPr>
          </a:p>
        </p:txBody>
      </p:sp>
      <p:sp>
        <p:nvSpPr>
          <p:cNvPr id="20" name="Text Box 3">
            <a:extLst>
              <a:ext uri="{FF2B5EF4-FFF2-40B4-BE49-F238E27FC236}">
                <a16:creationId xmlns:a16="http://schemas.microsoft.com/office/drawing/2014/main" id="{5D7A02A5-AF08-A546-8129-16C19F6AC837}"/>
              </a:ext>
            </a:extLst>
          </p:cNvPr>
          <p:cNvSpPr txBox="1">
            <a:spLocks noChangeArrowheads="1"/>
          </p:cNvSpPr>
          <p:nvPr userDrawn="1"/>
        </p:nvSpPr>
        <p:spPr bwMode="auto">
          <a:xfrm>
            <a:off x="6160291" y="1815926"/>
            <a:ext cx="216079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Setja inn mynd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Veldu glærutegund með myndasniðmáti, smelltu á táknið og veldu </a:t>
            </a:r>
            <a:r>
              <a:rPr lang="en-GB"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Skipta út mynd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til að breyta stærð eða fókus myndarinnar</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Til að skala myndina skaltu halda niðri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 á meðan þú dregur út hornin á myndinni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Ef þú eyðir myndinni og setur inn aðra í staðinn gæti nýja myndin lagst yfir texta eða aðra grafík á glærunni. Til að laga þetta skaltu hægri smella á myndina og velja </a:t>
            </a:r>
            <a:r>
              <a:rPr lang="en-GB"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Endurræsa glæru</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Smelltu á </a:t>
            </a:r>
            <a:r>
              <a:rPr lang="en-GB" altLang="da-DK" sz="900" b="1" noProof="1">
                <a:solidFill>
                  <a:schemeClr val="tx1"/>
                </a:solidFill>
                <a:latin typeface="Arial" panose="020B0604020202020204" pitchFamily="34" charset="0"/>
                <a:cs typeface="Arial" panose="020B0604020202020204" pitchFamily="34" charset="0"/>
              </a:rPr>
              <a:t>Reset</a:t>
            </a:r>
            <a:r>
              <a:rPr lang="en-GB" altLang="da-DK" sz="900" noProof="1">
                <a:solidFill>
                  <a:schemeClr val="tx1"/>
                </a:solidFill>
                <a:latin typeface="Arial" panose="020B0604020202020204" pitchFamily="34" charset="0"/>
                <a:cs typeface="Arial" panose="020B0604020202020204" pitchFamily="34" charset="0"/>
              </a:rPr>
              <a:t> valmyndina til að endurræsa staðsetningu, stærð eða forskrift glærunnar í sína upprunalegu mynd</a:t>
            </a:r>
          </a:p>
          <a:p>
            <a:pPr eaLnBrk="1" hangingPunct="1">
              <a:spcAft>
                <a:spcPts val="600"/>
              </a:spcAft>
              <a:defRPr/>
            </a:pP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22" name="Text Box 4">
            <a:extLst>
              <a:ext uri="{FF2B5EF4-FFF2-40B4-BE49-F238E27FC236}">
                <a16:creationId xmlns:a16="http://schemas.microsoft.com/office/drawing/2014/main" id="{0EC2A480-29C5-A946-941D-ECED5028EB08}"/>
              </a:ext>
            </a:extLst>
          </p:cNvPr>
          <p:cNvSpPr txBox="1">
            <a:spLocks noChangeArrowheads="1"/>
          </p:cNvSpPr>
          <p:nvPr userDrawn="1"/>
        </p:nvSpPr>
        <p:spPr bwMode="auto">
          <a:xfrm>
            <a:off x="9232235" y="1815926"/>
            <a:ext cx="216079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Breyta númeri glæru, dagsetningu og glærufæti</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Endaðu á því að gera þetta svo að breytingarnar stillist inn á allar glærurnar í einu</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Insert</a:t>
            </a:r>
            <a:r>
              <a:rPr lang="en-GB" altLang="da-DK" sz="900" b="0" noProof="1">
                <a:solidFill>
                  <a:schemeClr val="tx1"/>
                </a:solidFill>
                <a:latin typeface="Arial" panose="020B0604020202020204" pitchFamily="34" charset="0"/>
                <a:cs typeface="Arial" panose="020B0604020202020204" pitchFamily="34" charset="0"/>
              </a:rPr>
              <a:t>-flipann</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Header and Footer </a:t>
            </a:r>
            <a:r>
              <a:rPr lang="en-GB" altLang="da-DK" sz="900" b="0" noProof="1">
                <a:solidFill>
                  <a:schemeClr val="tx1"/>
                </a:solidFill>
                <a:latin typeface="Arial" panose="020B0604020202020204" pitchFamily="34" charset="0"/>
                <a:cs typeface="Arial" panose="020B0604020202020204" pitchFamily="34" charset="0"/>
              </a:rPr>
              <a:t>og skrifaðu inn það sem á að standa í glærufæti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til að stilla allar glærur og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ef þetta á aðeins við um staka glæru</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Grind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Til að sjá grind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-flipann og hakaðu við </a:t>
            </a:r>
            <a:r>
              <a:rPr lang="en-GB" altLang="da-DK"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Alt + F9 </a:t>
            </a:r>
            <a:r>
              <a:rPr lang="en-GB" altLang="da-DK" sz="900" b="0" noProof="1">
                <a:solidFill>
                  <a:schemeClr val="tx1"/>
                </a:solidFill>
                <a:latin typeface="Arial" panose="020B0604020202020204" pitchFamily="34" charset="0"/>
                <a:cs typeface="Arial" panose="020B0604020202020204" pitchFamily="34" charset="0"/>
              </a:rPr>
              <a:t>til að fá grind upp á skjáinn</a:t>
            </a:r>
          </a:p>
          <a:p>
            <a:pPr marL="0" indent="0" eaLnBrk="1" hangingPunct="1">
              <a:spcAft>
                <a:spcPts val="600"/>
              </a:spcAft>
              <a:buNone/>
              <a:defRPr/>
            </a:pPr>
            <a:br>
              <a:rPr lang="en-GB" altLang="da-DK" sz="900" b="1" noProof="1">
                <a:solidFill>
                  <a:schemeClr val="tx1"/>
                </a:solidFill>
                <a:latin typeface="Arial" panose="020B0604020202020204" pitchFamily="34" charset="0"/>
                <a:cs typeface="Arial" panose="020B0604020202020204" pitchFamily="34" charset="0"/>
              </a:rPr>
            </a:br>
            <a:r>
              <a:rPr lang="en-GB" altLang="da-DK" sz="900" b="1" noProof="1">
                <a:solidFill>
                  <a:schemeClr val="tx1"/>
                </a:solidFill>
                <a:latin typeface="Arial" panose="020B0604020202020204" pitchFamily="34" charset="0"/>
                <a:cs typeface="Arial" panose="020B0604020202020204" pitchFamily="34" charset="0"/>
              </a:rPr>
              <a:t>Letur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Allt letur skal vera í </a:t>
            </a:r>
            <a:r>
              <a:rPr lang="en-GB" altLang="da-DK" sz="900" b="1" noProof="1">
                <a:solidFill>
                  <a:schemeClr val="tx1"/>
                </a:solidFill>
                <a:latin typeface="Arial" panose="020B0604020202020204" pitchFamily="34" charset="0"/>
                <a:cs typeface="Arial" panose="020B0604020202020204" pitchFamily="34" charset="0"/>
              </a:rPr>
              <a:t>Arial</a:t>
            </a:r>
          </a:p>
        </p:txBody>
      </p:sp>
      <p:pic>
        <p:nvPicPr>
          <p:cNvPr id="24" name="1 Increase decrease">
            <a:extLst>
              <a:ext uri="{FF2B5EF4-FFF2-40B4-BE49-F238E27FC236}">
                <a16:creationId xmlns:a16="http://schemas.microsoft.com/office/drawing/2014/main" id="{F5929E40-1919-624C-A204-756B723045F7}"/>
              </a:ext>
            </a:extLst>
          </p:cNvPr>
          <p:cNvPicPr>
            <a:picLocks noChangeAspect="1"/>
          </p:cNvPicPr>
          <p:nvPr userDrawn="1"/>
        </p:nvPicPr>
        <p:blipFill>
          <a:blip r:embed="rId2"/>
          <a:stretch>
            <a:fillRect/>
          </a:stretch>
        </p:blipFill>
        <p:spPr>
          <a:xfrm>
            <a:off x="5134897" y="2669209"/>
            <a:ext cx="549328" cy="285228"/>
          </a:xfrm>
          <a:prstGeom prst="rect">
            <a:avLst/>
          </a:prstGeom>
        </p:spPr>
      </p:pic>
      <p:pic>
        <p:nvPicPr>
          <p:cNvPr id="26" name="2 New picture">
            <a:extLst>
              <a:ext uri="{FF2B5EF4-FFF2-40B4-BE49-F238E27FC236}">
                <a16:creationId xmlns:a16="http://schemas.microsoft.com/office/drawing/2014/main" id="{5429BCD3-FFFD-2A4E-854B-0B1B4FD816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8291" y="3819072"/>
            <a:ext cx="324764" cy="578237"/>
          </a:xfrm>
          <a:prstGeom prst="rect">
            <a:avLst/>
          </a:prstGeom>
        </p:spPr>
      </p:pic>
      <p:pic>
        <p:nvPicPr>
          <p:cNvPr id="27" name="3 Layout">
            <a:extLst>
              <a:ext uri="{FF2B5EF4-FFF2-40B4-BE49-F238E27FC236}">
                <a16:creationId xmlns:a16="http://schemas.microsoft.com/office/drawing/2014/main" id="{F485EEF0-E08F-CD40-BAFD-2A5FD4F692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164281" y="4711762"/>
            <a:ext cx="593368" cy="192211"/>
          </a:xfrm>
          <a:prstGeom prst="rect">
            <a:avLst/>
          </a:prstGeom>
        </p:spPr>
      </p:pic>
      <p:pic>
        <p:nvPicPr>
          <p:cNvPr id="30" name="4 Reset">
            <a:extLst>
              <a:ext uri="{FF2B5EF4-FFF2-40B4-BE49-F238E27FC236}">
                <a16:creationId xmlns:a16="http://schemas.microsoft.com/office/drawing/2014/main" id="{C078521D-81B7-6D42-A2F1-08DF6EAD03C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68145" y="4903973"/>
            <a:ext cx="492452" cy="200416"/>
          </a:xfrm>
          <a:prstGeom prst="rect">
            <a:avLst/>
          </a:prstGeom>
        </p:spPr>
      </p:pic>
      <p:pic>
        <p:nvPicPr>
          <p:cNvPr id="31" name="5 Insert picture">
            <a:extLst>
              <a:ext uri="{FF2B5EF4-FFF2-40B4-BE49-F238E27FC236}">
                <a16:creationId xmlns:a16="http://schemas.microsoft.com/office/drawing/2014/main" id="{03097CE2-185A-4148-9497-5EF15ECE08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87513" y="2024627"/>
            <a:ext cx="262151" cy="256054"/>
          </a:xfrm>
          <a:prstGeom prst="rect">
            <a:avLst/>
          </a:prstGeom>
        </p:spPr>
      </p:pic>
      <p:pic>
        <p:nvPicPr>
          <p:cNvPr id="32" name="6 Crop">
            <a:extLst>
              <a:ext uri="{FF2B5EF4-FFF2-40B4-BE49-F238E27FC236}">
                <a16:creationId xmlns:a16="http://schemas.microsoft.com/office/drawing/2014/main" id="{C49A6822-3A89-B440-B264-C0DE99D9581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068145" y="2695095"/>
            <a:ext cx="337400" cy="321707"/>
          </a:xfrm>
          <a:prstGeom prst="rect">
            <a:avLst/>
          </a:prstGeom>
        </p:spPr>
      </p:pic>
      <p:pic>
        <p:nvPicPr>
          <p:cNvPr id="33" name="7 Scale picture">
            <a:extLst>
              <a:ext uri="{FF2B5EF4-FFF2-40B4-BE49-F238E27FC236}">
                <a16:creationId xmlns:a16="http://schemas.microsoft.com/office/drawing/2014/main" id="{555A12A2-A0A1-C549-B49A-8381B27C395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45850" y="3242399"/>
            <a:ext cx="359695" cy="335309"/>
          </a:xfrm>
          <a:prstGeom prst="rect">
            <a:avLst/>
          </a:prstGeom>
        </p:spPr>
      </p:pic>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5912165F-4BB8-A54F-B096-1CD874BEDE55}" type="datetime4">
              <a:rPr lang="en-US" smtClean="0"/>
              <a:t>December 8, 2025</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pic>
        <p:nvPicPr>
          <p:cNvPr id="37" name="Picture 36">
            <a:extLst>
              <a:ext uri="{FF2B5EF4-FFF2-40B4-BE49-F238E27FC236}">
                <a16:creationId xmlns:a16="http://schemas.microsoft.com/office/drawing/2014/main" id="{D5FB8C4D-222C-B343-AEC1-C000F8B617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203889" y="3156602"/>
            <a:ext cx="257391" cy="171594"/>
          </a:xfrm>
          <a:prstGeom prst="rect">
            <a:avLst/>
          </a:prstGeom>
        </p:spPr>
      </p:pic>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en-US" sz="900" b="1" err="1"/>
              <a:t>Litir</a:t>
            </a:r>
            <a:endParaRPr lang="en-US" sz="900" b="1"/>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altLang="da-DK" sz="800" b="1" noProof="1">
                <a:solidFill>
                  <a:schemeClr val="bg1"/>
                </a:solidFill>
                <a:latin typeface="Arial" panose="020B0604020202020204" pitchFamily="34" charset="0"/>
                <a:cs typeface="Arial" panose="020B0604020202020204" pitchFamily="34" charset="0"/>
              </a:rPr>
              <a:t>Rauður</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220, 30, 53</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#dc1e35</a:t>
            </a:r>
          </a:p>
          <a:p>
            <a:pPr algn="l"/>
            <a:endParaRPr lang="en-U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178, 180, 178</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Fjólublár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2</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105, 60, 94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3</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252, 192, 54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4</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0, 156, 189</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5</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145, 137, 137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6</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160, 172, 96</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Appelsínugulur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7</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245, 144, 32</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8</a:t>
            </a:r>
            <a:br>
              <a:rPr lang="en-GB" sz="800" kern="1200">
                <a:solidFill>
                  <a:schemeClr val="bg1"/>
                </a:solidFill>
                <a:effectLst/>
                <a:latin typeface="+mn-lt"/>
                <a:ea typeface="+mn-ea"/>
                <a:cs typeface="+mn-cs"/>
              </a:rPr>
            </a:b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166—168—157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Sægrænn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9</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57—159—135</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10</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207—209—207</a:t>
            </a:r>
            <a:br>
              <a:rPr lang="en-GB" altLang="da-DK" sz="800" b="0" noProof="1">
                <a:solidFill>
                  <a:schemeClr val="bg1"/>
                </a:solidFill>
                <a:latin typeface="Arial" panose="020B0604020202020204" pitchFamily="34" charset="0"/>
                <a:cs typeface="Arial" panose="020B0604020202020204" pitchFamily="34" charset="0"/>
              </a:rPr>
            </a:br>
            <a:r>
              <a:rPr lang="en-US" sz="800" kern="1200">
                <a:solidFill>
                  <a:schemeClr val="bg1"/>
                </a:solidFill>
                <a:effectLst/>
                <a:latin typeface="+mn-lt"/>
                <a:ea typeface="+mn-ea"/>
                <a:cs typeface="+mn-cs"/>
              </a:rPr>
              <a:t>#cfd1cf</a:t>
            </a:r>
            <a:endParaRPr lang="en-US" sz="800">
              <a:solidFill>
                <a:schemeClr val="bg1"/>
              </a:solidFill>
            </a:endParaRPr>
          </a:p>
        </p:txBody>
      </p:sp>
    </p:spTree>
    <p:extLst>
      <p:ext uri="{BB962C8B-B14F-4D97-AF65-F5344CB8AC3E}">
        <p14:creationId xmlns:p14="http://schemas.microsoft.com/office/powerpoint/2010/main" val="2746476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GB"/>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Content Placeholder 2"/>
          <p:cNvSpPr>
            <a:spLocks noGrp="1"/>
          </p:cNvSpPr>
          <p:nvPr>
            <p:ph idx="1"/>
          </p:nvPr>
        </p:nvSpPr>
        <p:spPr>
          <a:xfrm>
            <a:off x="2706240" y="1870446"/>
            <a:ext cx="8713348" cy="4608142"/>
          </a:xfrm>
        </p:spPr>
        <p:txBody>
          <a:bodyPr numCol="2" spcCol="201600"/>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AB46E060-741E-EF49-A5A3-31E2DC0C5187}"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008217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B)">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E3166F1-F25F-4BF3-86FD-4C7BCF39A42C}"/>
              </a:ext>
            </a:extLst>
          </p:cNvPr>
          <p:cNvGraphicFramePr>
            <a:graphicFrameLocks noChangeAspect="1"/>
          </p:cNvGraphicFramePr>
          <p:nvPr userDrawn="1">
            <p:custDataLst>
              <p:tags r:id="rId1"/>
            </p:custDataLst>
            <p:extLst>
              <p:ext uri="{D42A27DB-BD31-4B8C-83A1-F6EECF244321}">
                <p14:modId xmlns:p14="http://schemas.microsoft.com/office/powerpoint/2010/main" val="3270755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8" name="Object 7" hidden="1">
                        <a:extLst>
                          <a:ext uri="{FF2B5EF4-FFF2-40B4-BE49-F238E27FC236}">
                            <a16:creationId xmlns:a16="http://schemas.microsoft.com/office/drawing/2014/main" id="{DE3166F1-F25F-4BF3-86FD-4C7BCF39A4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B0B7C47-DD4D-46B3-8483-C61CFC4346F9}"/>
              </a:ext>
            </a:extLst>
          </p:cNvPr>
          <p:cNvSpPr/>
          <p:nvPr userDrawn="1">
            <p:custDataLst>
              <p:tags r:id="rId2"/>
            </p:custDataLst>
          </p:nvPr>
        </p:nvSpPr>
        <p:spPr>
          <a:xfrm>
            <a:off x="0" y="0"/>
            <a:ext cx="158750" cy="158750"/>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buNone/>
            </a:pPr>
            <a:endParaRPr lang="en-GB" sz="2400" b="1" i="0" baseline="0" noProof="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2678189" y="1524000"/>
            <a:ext cx="7772299" cy="859606"/>
          </a:xfrm>
        </p:spPr>
        <p:txBody>
          <a:bodyPr/>
          <a:lstStyle>
            <a:lvl1pPr>
              <a:defRPr>
                <a:solidFill>
                  <a:schemeClr val="accent1"/>
                </a:solidFill>
              </a:defRPr>
            </a:lvl1pPr>
          </a:lstStyle>
          <a:p>
            <a:r>
              <a:rPr lang="en-GB"/>
              <a:t>Click to edit Master title style</a:t>
            </a:r>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2512540"/>
            <a:ext cx="774744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p>
        </p:txBody>
      </p:sp>
      <p:sp>
        <p:nvSpPr>
          <p:cNvPr id="3" name="Content Placeholder 2"/>
          <p:cNvSpPr>
            <a:spLocks noGrp="1"/>
          </p:cNvSpPr>
          <p:nvPr>
            <p:ph idx="1" hasCustomPrompt="1"/>
          </p:nvPr>
        </p:nvSpPr>
        <p:spPr>
          <a:xfrm>
            <a:off x="2706240" y="3012140"/>
            <a:ext cx="7747448" cy="3466448"/>
          </a:xfrm>
        </p:spPr>
        <p:txBody>
          <a:bodyPr/>
          <a:lstStyle>
            <a:lvl1pPr>
              <a:defRPr sz="1100"/>
            </a:lvl1pPr>
            <a:lvl2pPr>
              <a:defRPr sz="1100"/>
            </a:lvl2pPr>
            <a:lvl3pPr>
              <a:defRPr sz="1100"/>
            </a:lvl3pPr>
            <a:lvl4pPr>
              <a:defRPr sz="1100"/>
            </a:lvl4pPr>
            <a:lvl5pPr>
              <a:defRPr sz="1100"/>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16">
            <a:extLst>
              <a:ext uri="{FF2B5EF4-FFF2-40B4-BE49-F238E27FC236}">
                <a16:creationId xmlns:a16="http://schemas.microsoft.com/office/drawing/2014/main" id="{D1892677-FF02-403D-B97F-8C37A32AE96F}"/>
              </a:ext>
            </a:extLst>
          </p:cNvPr>
          <p:cNvSpPr>
            <a:spLocks noGrp="1"/>
          </p:cNvSpPr>
          <p:nvPr>
            <p:ph type="body" sz="quarter" idx="23" hasCustomPrompt="1"/>
          </p:nvPr>
        </p:nvSpPr>
        <p:spPr>
          <a:xfrm>
            <a:off x="8713788" y="0"/>
            <a:ext cx="3098800" cy="379413"/>
          </a:xfrm>
        </p:spPr>
        <p:txBody>
          <a:bodyPr anchor="ctr" anchorCtr="0"/>
          <a:lstStyle>
            <a:lvl1pPr marL="0" indent="0" algn="r">
              <a:spcAft>
                <a:spcPts val="0"/>
              </a:spcAft>
              <a:buNone/>
              <a:defRPr sz="1000" b="0">
                <a:solidFill>
                  <a:schemeClr val="accent1"/>
                </a:solidFill>
              </a:defRPr>
            </a:lvl1pPr>
            <a:lvl2pPr marL="0" indent="0">
              <a:spcAft>
                <a:spcPts val="0"/>
              </a:spcAft>
              <a:buNone/>
              <a:defRPr sz="1200" b="0">
                <a:solidFill>
                  <a:schemeClr val="accent1"/>
                </a:solidFill>
              </a:defRPr>
            </a:lvl2pPr>
            <a:lvl3pPr marL="0" indent="0">
              <a:spcAft>
                <a:spcPts val="0"/>
              </a:spcAft>
              <a:buNone/>
              <a:defRPr sz="1200" b="0">
                <a:solidFill>
                  <a:schemeClr val="accent1"/>
                </a:solidFill>
              </a:defRPr>
            </a:lvl3pPr>
            <a:lvl4pPr>
              <a:spcBef>
                <a:spcPts val="0"/>
              </a:spcBef>
              <a:buNone/>
              <a:defRPr sz="1200" b="0">
                <a:solidFill>
                  <a:schemeClr val="accent1"/>
                </a:solidFill>
              </a:defRPr>
            </a:lvl4pPr>
            <a:lvl5pPr marL="0" indent="0">
              <a:spcAft>
                <a:spcPts val="0"/>
              </a:spcAft>
              <a:buNone/>
              <a:defRPr sz="1200" b="0">
                <a:solidFill>
                  <a:schemeClr val="accent1"/>
                </a:solidFill>
              </a:defRPr>
            </a:lvl5pPr>
          </a:lstStyle>
          <a:p>
            <a:pPr lvl="0"/>
            <a:r>
              <a:rPr lang="en-GB"/>
              <a:t>Confidential</a:t>
            </a:r>
          </a:p>
        </p:txBody>
      </p:sp>
      <p:sp>
        <p:nvSpPr>
          <p:cNvPr id="4" name="Date_GeneralDate"/>
          <p:cNvSpPr>
            <a:spLocks noGrp="1"/>
          </p:cNvSpPr>
          <p:nvPr>
            <p:ph type="dt" sz="half" idx="10"/>
          </p:nvPr>
        </p:nvSpPr>
        <p:spPr/>
        <p:txBody>
          <a:bodyPr/>
          <a:lstStyle/>
          <a:p>
            <a:fld id="{507D4BFF-10B4-414A-9373-223C0922A769}" type="datetime4">
              <a:rPr lang="en-US" smtClean="0"/>
              <a:t>December 8, 2025</a:t>
            </a:fld>
            <a:endParaRPr lang="en-GB"/>
          </a:p>
        </p:txBody>
      </p:sp>
      <p:sp>
        <p:nvSpPr>
          <p:cNvPr id="5" name="FLD_PresentationTitle"/>
          <p:cNvSpPr>
            <a:spLocks noGrp="1"/>
          </p:cNvSpPr>
          <p:nvPr>
            <p:ph type="ftr" sz="quarter" idx="11"/>
          </p:nvPr>
        </p:nvSpPr>
        <p:spPr/>
        <p:txBody>
          <a:body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EA753ADB-2DD7-4D74-9729-1C92799CA469}"/>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GB"/>
              <a:t>Click to add presenters name</a:t>
            </a:r>
          </a:p>
        </p:txBody>
      </p:sp>
    </p:spTree>
    <p:extLst>
      <p:ext uri="{BB962C8B-B14F-4D97-AF65-F5344CB8AC3E}">
        <p14:creationId xmlns:p14="http://schemas.microsoft.com/office/powerpoint/2010/main" val="13942213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sz="1600"/>
              <a:t>Click here and insert picture using the Insert tab, Pictures</a:t>
            </a:r>
          </a:p>
          <a:p>
            <a:endParaRPr lang="is-IS"/>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6"/>
                </a:solidFill>
              </a:defRPr>
            </a:lvl1pPr>
          </a:lstStyle>
          <a:p>
            <a:r>
              <a:rPr lang="en-US"/>
              <a:t>Click to edit Master title style</a:t>
            </a:r>
            <a:endParaRPr lang="is-IS"/>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is-IS"/>
              <a:t>Insert islandsbanki.is</a:t>
            </a:r>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solidFill>
                  <a:schemeClr val="accent6"/>
                </a:solidFill>
              </a:defRPr>
            </a:lvl1pPr>
          </a:lstStyle>
          <a:p>
            <a:fld id="{88C862DB-71CE-6F4E-BAC5-A379609F60F4}" type="datetime4">
              <a:rPr lang="en-US" smtClean="0"/>
              <a:t>December 8, 2025</a:t>
            </a:fld>
            <a:endParaRPr lang="is-IS"/>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solidFill>
                  <a:schemeClr val="accent6"/>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8019397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US"/>
              <a:t>Click icon to add picture</a:t>
            </a:r>
            <a:endParaRPr lang="is-IS"/>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US"/>
              <a:t>Click to edit Master title style</a:t>
            </a:r>
            <a:endParaRPr lang="is-IS"/>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lvl1pPr>
              <a:defRPr>
                <a:solidFill>
                  <a:schemeClr val="bg1"/>
                </a:solidFill>
              </a:defRPr>
            </a:lvl1pPr>
          </a:lstStyle>
          <a:p>
            <a:fld id="{BB657E6D-F032-0D49-AEE1-D7AAA7DE72A1}" type="datetime4">
              <a:rPr lang="en-US" smtClean="0"/>
              <a:t>December 8, 2025</a:t>
            </a:fld>
            <a:endParaRPr lang="is-IS"/>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Íslandsbanki.is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915088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US"/>
              <a:t>Click to edit Master title style</a:t>
            </a:r>
            <a:endParaRPr lang="is-IS"/>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F25FA703-4D88-C54D-81D7-8D06533CD26A}" type="datetime4">
              <a:rPr lang="en-US" smtClean="0"/>
              <a:t>December 8, 2025</a:t>
            </a:fld>
            <a:endParaRPr lang="is-IS"/>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is-IS"/>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Íslandsbanki.is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818060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6"/>
                </a:solidFill>
              </a:defRPr>
            </a:lvl1pPr>
          </a:lstStyle>
          <a:p>
            <a:r>
              <a:rPr lang="en-US" noProof="0"/>
              <a:t>Click to edit Master title style</a:t>
            </a:r>
            <a:endParaRPr lang="is-IS"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Clr>
                <a:schemeClr val="accent6"/>
              </a:buClr>
              <a:buFont typeface="+mj-lt"/>
              <a:buAutoNum type="arabicPeriod"/>
              <a:defRPr sz="12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US" noProof="0"/>
              <a:t>Click to 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Clr>
                <a:schemeClr val="accent6"/>
              </a:buClr>
              <a:buFont typeface="+mj-lt"/>
              <a:buAutoNum type="romanUcPeriod"/>
              <a:defRPr sz="1200"/>
            </a:lvl1pPr>
            <a:lvl2pPr marL="0" indent="0">
              <a:buClrTx/>
              <a:buFont typeface="Arial" panose="020B0604020202020204" pitchFamily="34" charset="0"/>
              <a:buChar char="​"/>
              <a:defRPr sz="1200" b="1"/>
            </a:lvl2pPr>
            <a:lvl3pPr marL="342000" indent="-342000">
              <a:buFont typeface="+mj-lt"/>
              <a:buAutoNum type="romanUcPeriod"/>
              <a:defRPr sz="1200"/>
            </a:lvl3pPr>
            <a:lvl4pPr marL="342000" indent="-342000">
              <a:spcBef>
                <a:spcPts val="0"/>
              </a:spcBef>
              <a:spcAft>
                <a:spcPts val="1200"/>
              </a:spcAft>
              <a:buClr>
                <a:schemeClr val="accent6"/>
              </a:buClr>
              <a:buFont typeface="+mj-lt"/>
              <a:buAutoNum type="romanUcPeriod"/>
              <a:defRPr sz="1200" b="0"/>
            </a:lvl4pPr>
            <a:lvl5pPr marL="342000" indent="-342000">
              <a:buClr>
                <a:schemeClr val="accent6"/>
              </a:buClr>
              <a:buFont typeface="+mj-lt"/>
              <a:buAutoNum type="romanUcPeriod"/>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3D175983-E8B3-3845-A093-9C64DCA42A6A}" type="datetime4">
              <a:rPr lang="en-US" smtClean="0"/>
              <a:t>December 8, 2025</a:t>
            </a:fld>
            <a:endParaRPr lang="is-IS"/>
          </a:p>
        </p:txBody>
      </p:sp>
      <p:sp>
        <p:nvSpPr>
          <p:cNvPr id="4" name="FLD_PresentationTitle"/>
          <p:cNvSpPr>
            <a:spLocks noGrp="1"/>
          </p:cNvSpPr>
          <p:nvPr>
            <p:ph type="ftr" sz="quarter" idx="11"/>
          </p:nvPr>
        </p:nvSpPr>
        <p:spPr/>
        <p:txBody>
          <a:bodyPr/>
          <a:lstStyle/>
          <a:p>
            <a:r>
              <a:rPr lang="is-IS" noProof="0"/>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0658656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is-IS">
              <a:solidFill>
                <a:schemeClr val="accent6"/>
              </a:solidFill>
            </a:endParaRPr>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6"/>
                </a:solidFill>
              </a:defRPr>
            </a:lvl1pPr>
          </a:lstStyle>
          <a:p>
            <a:r>
              <a:rPr lang="en-US"/>
              <a:t>Click to edit Master title style</a:t>
            </a:r>
            <a:endParaRPr lang="is-IS"/>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C5A58E6-AA8F-774C-85D0-CA54D4919994}" type="datetime4">
              <a:rPr lang="en-US" smtClean="0"/>
              <a:t>December 8, 2025</a:t>
            </a:fld>
            <a:endParaRPr lang="is-IS"/>
          </a:p>
        </p:txBody>
      </p:sp>
      <p:sp>
        <p:nvSpPr>
          <p:cNvPr id="5"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7197272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US"/>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Content Placeholder 2"/>
          <p:cNvSpPr>
            <a:spLocks noGrp="1"/>
          </p:cNvSpPr>
          <p:nvPr>
            <p:ph idx="1"/>
          </p:nvPr>
        </p:nvSpPr>
        <p:spPr>
          <a:xfrm>
            <a:off x="2706240" y="1870446"/>
            <a:ext cx="4255200" cy="4608142"/>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728E1B8B-DAC8-BF47-9CC4-B00C5567BCA4}"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8881164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US"/>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Content Placeholder 2"/>
          <p:cNvSpPr>
            <a:spLocks noGrp="1"/>
          </p:cNvSpPr>
          <p:nvPr>
            <p:ph idx="1"/>
          </p:nvPr>
        </p:nvSpPr>
        <p:spPr>
          <a:xfrm>
            <a:off x="2706240" y="1870446"/>
            <a:ext cx="8713348" cy="4608142"/>
          </a:xfrm>
        </p:spPr>
        <p:txBody>
          <a:bodyPr numCol="2" spcCol="201600"/>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D0944CE3-8DDD-2547-95F7-4A45575BB834}"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257465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40132025-97F0-B84F-B73B-FA74D7909523}"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2474357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CC5AD513-3A2C-F04A-9B47-1C1C7E1E48B1}"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472723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89F8D87E-87EC-1F4C-AEBD-F70F0F3EEE31}"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5676632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5580497-93D8-6348-9CD0-02BAC4123214}"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3890866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74610D50-5F87-8F44-884F-F09533E80200}"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9050897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US"/>
              <a:t>Click icon to add picture</a:t>
            </a:r>
            <a:endParaRPr lang="is-IS"/>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43503063-F948-6341-A65B-5871AE74ECE4}"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0094656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6"/>
                </a:solidFill>
              </a:defRPr>
            </a:lvl1pPr>
          </a:lstStyle>
          <a:p>
            <a:r>
              <a:rPr lang="en-US"/>
              <a:t>Click to edit Master title style</a:t>
            </a:r>
            <a:endParaRPr lang="is-IS"/>
          </a:p>
        </p:txBody>
      </p:sp>
      <p:sp>
        <p:nvSpPr>
          <p:cNvPr id="3" name="Content Placeholder 2"/>
          <p:cNvSpPr>
            <a:spLocks noGrp="1"/>
          </p:cNvSpPr>
          <p:nvPr>
            <p:ph idx="1"/>
          </p:nvPr>
        </p:nvSpPr>
        <p:spPr>
          <a:xfrm>
            <a:off x="5805488" y="1868238"/>
            <a:ext cx="2908300" cy="461093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US"/>
              <a:t>Click icon to add picture</a:t>
            </a:r>
            <a:endParaRPr lang="is-IS"/>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10E7E17A-1832-4E49-A87A-2F5D4E09D4FF}"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527155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US"/>
              <a:t>Click icon to add picture</a:t>
            </a:r>
            <a:endParaRPr lang="is-IS"/>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US"/>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US"/>
              <a:t>Click icon to add picture</a:t>
            </a:r>
            <a:endParaRPr lang="is-IS"/>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9CB9819F-B4FD-5A44-A261-43D030C1BA0C}" type="datetime4">
              <a:rPr lang="en-US" smtClean="0"/>
              <a:t>December 8, 2025</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1104560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US"/>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US"/>
              <a:t>Click icon to add picture</a:t>
            </a:r>
            <a:endParaRPr lang="is-IS"/>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US"/>
              <a:t>Click icon to add picture</a:t>
            </a:r>
            <a:endParaRPr lang="is-IS"/>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6"/>
              </a:buClr>
              <a:buSzTx/>
              <a:buFont typeface="Arial Black" panose="020B0A04020102020204" pitchFamily="34" charset="0"/>
              <a:buNone/>
              <a:tabLst/>
              <a:defRPr/>
            </a:lvl1pPr>
            <a:lvl5pPr>
              <a:buClr>
                <a:schemeClr val="accent6"/>
              </a:buClr>
              <a:defRPr/>
            </a:lvl5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6F93B54B-32FD-3F4F-AD54-B673ADC634A1}" type="datetime4">
              <a:rPr lang="en-US" smtClean="0"/>
              <a:t>December 8, 2025</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1477488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734F5030-A3AB-5546-A1E0-16CFA623A71E}" type="datetime4">
              <a:rPr lang="en-US" smtClean="0"/>
              <a:t>December 8,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0192449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2</a:t>
            </a:r>
          </a:p>
          <a:p>
            <a:pPr lvl="1"/>
            <a:endParaRPr lang="is-IS"/>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3</a:t>
            </a:r>
          </a:p>
          <a:p>
            <a:pPr lvl="1"/>
            <a:endParaRPr lang="is-IS"/>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4</a:t>
            </a:r>
          </a:p>
          <a:p>
            <a:pPr lvl="1"/>
            <a:endParaRPr lang="is-IS"/>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5</a:t>
            </a:r>
          </a:p>
          <a:p>
            <a:pPr lvl="1"/>
            <a:endParaRPr lang="is-IS"/>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6</a:t>
            </a:r>
          </a:p>
          <a:p>
            <a:pPr lvl="1"/>
            <a:endParaRPr lang="is-IS"/>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62606245-0F73-EC4C-ADC8-33DF192E839F}" type="datetime4">
              <a:rPr lang="en-US" smtClean="0"/>
              <a:t>December 8,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3476133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Clr>
                <a:schemeClr val="accent6"/>
              </a:buClr>
              <a:buFont typeface="Arial Black" panose="020B0A04020102020204" pitchFamily="34" charset="0"/>
              <a:buChar char="1"/>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Clr>
                <a:schemeClr val="accent6"/>
              </a:buClr>
              <a:buFont typeface="Arial Black" panose="020B0A04020102020204" pitchFamily="34" charset="0"/>
              <a:buChar char="2"/>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solidFill>
                  <a:schemeClr val="accent6"/>
                </a:solidFill>
              </a:defRPr>
            </a:lvl1pPr>
          </a:lstStyle>
          <a:p>
            <a:fld id="{B7F05039-3FFA-5846-8C4B-E3C048FF02D4}" type="datetime4">
              <a:rPr lang="en-US" smtClean="0"/>
              <a:t>December 8, 2025</a:t>
            </a:fld>
            <a:endParaRPr lang="is-IS"/>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Clr>
                <a:schemeClr val="accent6"/>
              </a:buClr>
              <a:buFont typeface="Arial Black" panose="020B0A04020102020204" pitchFamily="34" charset="0"/>
              <a:buChar char="3"/>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Clr>
                <a:schemeClr val="accent6"/>
              </a:buClr>
              <a:buFont typeface="Arial Black" panose="020B0A04020102020204" pitchFamily="34" charset="0"/>
              <a:buChar char="4"/>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Clr>
                <a:schemeClr val="accent6"/>
              </a:buClr>
              <a:buFont typeface="Arial Black" panose="020B0A04020102020204" pitchFamily="34" charset="0"/>
              <a:buChar char="5"/>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Clr>
                <a:schemeClr val="accent6"/>
              </a:buClr>
              <a:buFont typeface="Arial Black" panose="020B0A04020102020204" pitchFamily="34" charset="0"/>
              <a:buChar char="6"/>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Tree>
    <p:extLst>
      <p:ext uri="{BB962C8B-B14F-4D97-AF65-F5344CB8AC3E}">
        <p14:creationId xmlns:p14="http://schemas.microsoft.com/office/powerpoint/2010/main" val="15140549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DF65D5C5-72C7-7244-B333-27D499C132E9}" type="datetime4">
              <a:rPr lang="en-US" smtClean="0"/>
              <a:t>December 8,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25867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725B6E27-062B-0E47-B6A4-44DEB5D21E2E}"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9923929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E1CE7184-EFFA-0745-9189-98438815719F}" type="datetime4">
              <a:rPr lang="en-US" smtClean="0"/>
              <a:t>December 8,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0988339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 name="Title 1"/>
          <p:cNvSpPr>
            <a:spLocks noGrp="1"/>
          </p:cNvSpPr>
          <p:nvPr>
            <p:ph type="title"/>
          </p:nvPr>
        </p:nvSpPr>
        <p:spPr>
          <a:xfrm>
            <a:off x="2678944" y="1524000"/>
            <a:ext cx="3901244" cy="763825"/>
          </a:xfrm>
        </p:spPr>
        <p:txBody>
          <a:bodyPr/>
          <a:lstStyle>
            <a:lvl1pPr>
              <a:defRPr>
                <a:solidFill>
                  <a:schemeClr val="accent6"/>
                </a:solidFill>
              </a:defRPr>
            </a:lvl1pPr>
          </a:lstStyle>
          <a:p>
            <a:r>
              <a:rPr lang="en-US" noProof="0"/>
              <a:t>Click to edit Master title style</a:t>
            </a:r>
            <a:endParaRPr lang="is-IS"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is-I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8BB00950-72D0-9E4D-BC37-AF39BBD1455A}" type="datetime4">
              <a:rPr lang="en-US" smtClean="0"/>
              <a:t>December 8, 2025</a:t>
            </a:fld>
            <a:endParaRPr lang="is-IS"/>
          </a:p>
        </p:txBody>
      </p:sp>
      <p:sp>
        <p:nvSpPr>
          <p:cNvPr id="5" name="FLD_PresentationTitle"/>
          <p:cNvSpPr>
            <a:spLocks noGrp="1"/>
          </p:cNvSpPr>
          <p:nvPr>
            <p:ph type="ftr" sz="quarter" idx="11"/>
          </p:nvPr>
        </p:nvSpPr>
        <p:spPr/>
        <p:txBody>
          <a:bodyPr/>
          <a:lstStyle/>
          <a:p>
            <a:r>
              <a:rPr lang="is-IS" noProof="0"/>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859873C9-BF5D-4A9A-BB31-45BBB7BABAF7}" type="slidenum">
              <a:rPr lang="is-IS" smtClean="0"/>
              <a:pPr/>
              <a:t>‹#›</a:t>
            </a:fld>
            <a:endParaRPr lang="is-IS"/>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8126993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B747CFB6-3221-6847-B69A-8AAEF3EC6EFD}" type="datetime4">
              <a:rPr lang="en-US" smtClean="0"/>
              <a:t>December 8,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6190257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8907387"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2" y="1985734"/>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5792718"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5793166"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9">
            <a:extLst>
              <a:ext uri="{FF2B5EF4-FFF2-40B4-BE49-F238E27FC236}">
                <a16:creationId xmlns:a16="http://schemas.microsoft.com/office/drawing/2014/main" id="{299866B6-87B9-47BE-B5F0-8397872B012C}"/>
              </a:ext>
            </a:extLst>
          </p:cNvPr>
          <p:cNvSpPr>
            <a:spLocks noGrp="1"/>
          </p:cNvSpPr>
          <p:nvPr>
            <p:ph type="body" sz="quarter" idx="45" hasCustomPrompt="1"/>
          </p:nvPr>
        </p:nvSpPr>
        <p:spPr>
          <a:xfrm>
            <a:off x="8907387"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9" name="Content Placeholder 8">
            <a:extLst>
              <a:ext uri="{FF2B5EF4-FFF2-40B4-BE49-F238E27FC236}">
                <a16:creationId xmlns:a16="http://schemas.microsoft.com/office/drawing/2014/main" id="{143AF8E8-2C0B-4B1E-9A7B-8D5BB9E0B555}"/>
              </a:ext>
            </a:extLst>
          </p:cNvPr>
          <p:cNvSpPr>
            <a:spLocks noGrp="1"/>
          </p:cNvSpPr>
          <p:nvPr>
            <p:ph sz="quarter" idx="44"/>
          </p:nvPr>
        </p:nvSpPr>
        <p:spPr>
          <a:xfrm>
            <a:off x="8907388" y="2551131"/>
            <a:ext cx="2905200" cy="354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710E0447-CC42-424E-A818-BA44299EA334}" type="datetime4">
              <a:rPr lang="en-US" smtClean="0"/>
              <a:t>December 8,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3" name="Straight Connector 22">
            <a:extLst>
              <a:ext uri="{FF2B5EF4-FFF2-40B4-BE49-F238E27FC236}">
                <a16:creationId xmlns:a16="http://schemas.microsoft.com/office/drawing/2014/main" id="{1C8F9973-00B5-4ACE-8CBE-49704C4E0156}"/>
              </a:ext>
            </a:extLst>
          </p:cNvPr>
          <p:cNvCxnSpPr>
            <a:cxnSpLocks/>
          </p:cNvCxnSpPr>
          <p:nvPr userDrawn="1"/>
        </p:nvCxnSpPr>
        <p:spPr>
          <a:xfrm>
            <a:off x="5792718"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964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1155699"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1155700"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2220D29B-EDF7-024B-B823-B5319B318CF0}" type="datetime4">
              <a:rPr lang="en-US" smtClean="0"/>
              <a:t>December 8, 2025</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7722766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380999" y="2376000"/>
            <a:ext cx="368329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381000" y="4753858"/>
            <a:ext cx="36830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18A45FA0-2182-9A40-A835-A987D27CE3AD}" type="datetime4">
              <a:rPr lang="en-US" smtClean="0"/>
              <a:t>December 8, 2025</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31398035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solidFill>
                  <a:schemeClr val="accent6"/>
                </a:solidFill>
              </a:defRPr>
            </a:lvl1pPr>
          </a:lstStyle>
          <a:p>
            <a:fld id="{6E8DEF1B-45DF-E043-A3A9-D869DAD1B7DB}" type="datetime4">
              <a:rPr lang="en-US" smtClean="0"/>
              <a:t>December 8, 2025</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35575935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580EF09F-6885-5A41-AC7F-EF4290492215}" type="datetime4">
              <a:rPr lang="en-US" smtClean="0"/>
              <a:t>December 8, 2025</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10247623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AA1B35D4-B542-E84A-8E35-72F7DB68C983}" type="datetime4">
              <a:rPr lang="en-US" smtClean="0"/>
              <a:t>December 8, 2025</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96735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67EA21CA-1D85-3340-8AA5-13056B64F6AA}" type="datetime4">
              <a:rPr lang="en-US" smtClean="0"/>
              <a:t>December 8, 2025</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302477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image" Target="../media/image1.emf"/><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oleObject" Target="../embeddings/oleObject2.bin"/><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ags" Target="../tags/tag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oleObject" Target="../embeddings/oleObject4.bin"/><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tags" Target="../tags/tag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image" Target="../media/image1.emf"/><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image" Target="../media/image1.emf"/><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oleObject" Target="../embeddings/oleObject5.bin"/><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tags" Target="../tags/tag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theme" Target="../theme/theme4.xml"/><Relationship Id="rId8" Type="http://schemas.openxmlformats.org/officeDocument/2006/relationships/slideLayout" Target="../slideLayouts/slideLayout117.xml"/><Relationship Id="rId3"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2.sv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image" Target="../media/image11.png"/><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theme" Target="../theme/theme5.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theme" Target="../theme/theme6.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image" Target="../media/image12.svg"/><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theme" Target="../theme/theme7.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image" Target="../media/image12.svg"/><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93479D5-B8CA-4239-8B8C-219DCD9019BE}"/>
              </a:ext>
            </a:extLst>
          </p:cNvPr>
          <p:cNvGraphicFramePr>
            <a:graphicFrameLocks noChangeAspect="1"/>
          </p:cNvGraphicFramePr>
          <p:nvPr userDrawn="1">
            <p:custDataLst>
              <p:tags r:id="rId37"/>
            </p:custDataLst>
            <p:extLst>
              <p:ext uri="{D42A27DB-BD31-4B8C-83A1-F6EECF244321}">
                <p14:modId xmlns:p14="http://schemas.microsoft.com/office/powerpoint/2010/main" val="3693674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395" imgH="396" progId="TCLayout.ActiveDocument.1">
                  <p:embed/>
                </p:oleObj>
              </mc:Choice>
              <mc:Fallback>
                <p:oleObj name="think-cell Slide" r:id="rId38" imgW="395" imgH="396" progId="TCLayout.ActiveDocument.1">
                  <p:embed/>
                  <p:pic>
                    <p:nvPicPr>
                      <p:cNvPr id="9" name="Object 8" hidden="1">
                        <a:extLst>
                          <a:ext uri="{FF2B5EF4-FFF2-40B4-BE49-F238E27FC236}">
                            <a16:creationId xmlns:a16="http://schemas.microsoft.com/office/drawing/2014/main" id="{193479D5-B8CA-4239-8B8C-219DCD9019BE}"/>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GB"/>
              <a:t>Click to edit Master title style</a:t>
            </a:r>
            <a:endParaRPr lang="is-IS"/>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is-IS" noProof="0"/>
              <a:t>Edit Master text styles, Text or bullet Arial Regular</a:t>
            </a:r>
          </a:p>
          <a:p>
            <a:pPr lvl="1"/>
            <a:r>
              <a:rPr lang="is-IS" noProof="0"/>
              <a:t>Second level, Text or bullet Arial Regular</a:t>
            </a:r>
          </a:p>
          <a:p>
            <a:pPr lvl="2"/>
            <a:r>
              <a:rPr lang="is-IS" noProof="0"/>
              <a:t>Third level, Text or bullet Arial Regular</a:t>
            </a:r>
          </a:p>
          <a:p>
            <a:pPr lvl="3"/>
            <a:r>
              <a:rPr lang="is-IS" noProof="0"/>
              <a:t>Fourth level, Header Arial Bold</a:t>
            </a:r>
          </a:p>
          <a:p>
            <a:pPr lvl="4"/>
            <a:r>
              <a:rPr lang="is-IS" noProof="0"/>
              <a:t>Fifth level, Text or bullet Arial Regular</a:t>
            </a:r>
          </a:p>
          <a:p>
            <a:pPr lvl="5"/>
            <a:r>
              <a:rPr lang="is-IS" noProof="0"/>
              <a:t>Sixth level, Text or bullet Arial Regular</a:t>
            </a:r>
          </a:p>
          <a:p>
            <a:pPr lvl="6"/>
            <a:r>
              <a:rPr lang="is-IS" noProof="0"/>
              <a:t>Seventh level, Text or bullet Arial Regular</a:t>
            </a:r>
          </a:p>
          <a:p>
            <a:pPr lvl="7"/>
            <a:r>
              <a:rPr lang="is-IS" noProof="0"/>
              <a:t>Eight level, Notes Arial Italic</a:t>
            </a:r>
          </a:p>
          <a:p>
            <a:pPr lvl="8"/>
            <a:r>
              <a:rPr lang="is-IS"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6"/>
                </a:solidFill>
              </a:defRPr>
            </a:lvl1pPr>
          </a:lstStyle>
          <a:p>
            <a:fld id="{1CA670CF-E399-A047-9D6D-286D5B6E910C}" type="datetime4">
              <a:rPr lang="en-US" smtClean="0"/>
              <a:t>December 8, 2025</a:t>
            </a:fld>
            <a:endParaRPr lang="is-IS"/>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6"/>
                </a:solidFill>
              </a:defRPr>
            </a:lvl1pPr>
          </a:lstStyle>
          <a:p>
            <a:fld id="{24C8C45C-947F-4981-8B3F-4F32E973C901}" type="slidenum">
              <a:rPr lang="is-IS" smtClean="0"/>
              <a:pPr/>
              <a:t>‹#›</a:t>
            </a:fld>
            <a:endParaRPr lang="is-IS"/>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s-IS"/>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45" r:id="rId2"/>
    <p:sldLayoutId id="2147483746" r:id="rId3"/>
    <p:sldLayoutId id="2147483767" r:id="rId4"/>
    <p:sldLayoutId id="2147483728" r:id="rId5"/>
    <p:sldLayoutId id="2147483750" r:id="rId6"/>
    <p:sldLayoutId id="2147483775" r:id="rId7"/>
    <p:sldLayoutId id="2147483748" r:id="rId8"/>
    <p:sldLayoutId id="2147483783" r:id="rId9"/>
    <p:sldLayoutId id="2147483776" r:id="rId10"/>
    <p:sldLayoutId id="2147483784" r:id="rId11"/>
    <p:sldLayoutId id="2147483770" r:id="rId12"/>
    <p:sldLayoutId id="2147483764" r:id="rId13"/>
    <p:sldLayoutId id="2147483760" r:id="rId14"/>
    <p:sldLayoutId id="2147483761" r:id="rId15"/>
    <p:sldLayoutId id="2147483769" r:id="rId16"/>
    <p:sldLayoutId id="2147483771" r:id="rId17"/>
    <p:sldLayoutId id="2147483774" r:id="rId18"/>
    <p:sldLayoutId id="2147483772" r:id="rId19"/>
    <p:sldLayoutId id="2147483758" r:id="rId20"/>
    <p:sldLayoutId id="2147483773" r:id="rId21"/>
    <p:sldLayoutId id="2147483779" r:id="rId22"/>
    <p:sldLayoutId id="2147483786" r:id="rId23"/>
    <p:sldLayoutId id="2147483765" r:id="rId24"/>
    <p:sldLayoutId id="2147483781" r:id="rId25"/>
    <p:sldLayoutId id="2147483751" r:id="rId26"/>
    <p:sldLayoutId id="2147483782" r:id="rId27"/>
    <p:sldLayoutId id="2147483753" r:id="rId28"/>
    <p:sldLayoutId id="2147483780" r:id="rId29"/>
    <p:sldLayoutId id="2147483744" r:id="rId30"/>
    <p:sldLayoutId id="2147483777" r:id="rId31"/>
    <p:sldLayoutId id="2147483778" r:id="rId32"/>
    <p:sldLayoutId id="2147483762" r:id="rId33"/>
    <p:sldLayoutId id="2147483785" r:id="rId34"/>
    <p:sldLayoutId id="2147483968" r:id="rId35"/>
  </p:sldLayoutIdLst>
  <p:hf hdr="0"/>
  <p:txStyles>
    <p:titleStyle>
      <a:lvl1pPr algn="l" defTabSz="914400" rtl="0" eaLnBrk="1" latinLnBrk="0" hangingPunct="1">
        <a:lnSpc>
          <a:spcPct val="95000"/>
        </a:lnSpc>
        <a:spcBef>
          <a:spcPct val="0"/>
        </a:spcBef>
        <a:buNone/>
        <a:defRPr sz="2400" b="1" kern="1200">
          <a:solidFill>
            <a:schemeClr val="accent6"/>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2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2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2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userDrawn="1">
          <p15:clr>
            <a:srgbClr val="F26B43"/>
          </p15:clr>
        </p15:guide>
        <p15:guide id="5" pos="7441" userDrawn="1">
          <p15:clr>
            <a:srgbClr val="F26B43"/>
          </p15:clr>
        </p15:guide>
        <p15:guide id="6" orient="horz" pos="4081" userDrawn="1">
          <p15:clr>
            <a:srgbClr val="F26B43"/>
          </p15:clr>
        </p15:guide>
        <p15:guide id="7" pos="608" userDrawn="1">
          <p15:clr>
            <a:srgbClr val="F26B43"/>
          </p15:clr>
        </p15:guide>
        <p15:guide id="8" pos="728" userDrawn="1">
          <p15:clr>
            <a:srgbClr val="F26B43"/>
          </p15:clr>
        </p15:guide>
        <p15:guide id="9" orient="horz" pos="239" userDrawn="1">
          <p15:clr>
            <a:srgbClr val="F26B43"/>
          </p15:clr>
        </p15:guide>
        <p15:guide id="10" orient="horz" pos="479" userDrawn="1">
          <p15:clr>
            <a:srgbClr val="F26B43"/>
          </p15:clr>
        </p15:guide>
        <p15:guide id="11" pos="1096" userDrawn="1">
          <p15:clr>
            <a:srgbClr val="F26B43"/>
          </p15:clr>
        </p15:guide>
        <p15:guide id="12" pos="1216" userDrawn="1">
          <p15:clr>
            <a:srgbClr val="F26B43"/>
          </p15:clr>
        </p15:guide>
        <p15:guide id="13" orient="horz" pos="720" userDrawn="1">
          <p15:clr>
            <a:srgbClr val="F26B43"/>
          </p15:clr>
        </p15:guide>
        <p15:guide id="14" orient="horz" pos="960" userDrawn="1">
          <p15:clr>
            <a:srgbClr val="F26B43"/>
          </p15:clr>
        </p15:guide>
        <p15:guide id="15" pos="1584" userDrawn="1">
          <p15:clr>
            <a:srgbClr val="F26B43"/>
          </p15:clr>
        </p15:guide>
        <p15:guide id="16" pos="1704" userDrawn="1">
          <p15:clr>
            <a:srgbClr val="F26B43"/>
          </p15:clr>
        </p15:guide>
        <p15:guide id="17" orient="horz" pos="1200" userDrawn="1">
          <p15:clr>
            <a:srgbClr val="F26B43"/>
          </p15:clr>
        </p15:guide>
        <p15:guide id="18" orient="horz" pos="1440" userDrawn="1">
          <p15:clr>
            <a:srgbClr val="F26B43"/>
          </p15:clr>
        </p15:guide>
        <p15:guide id="19" pos="2072" userDrawn="1">
          <p15:clr>
            <a:srgbClr val="F26B43"/>
          </p15:clr>
        </p15:guide>
        <p15:guide id="20" pos="2192" userDrawn="1">
          <p15:clr>
            <a:srgbClr val="F26B43"/>
          </p15:clr>
        </p15:guide>
        <p15:guide id="21" orient="horz" pos="1680" userDrawn="1">
          <p15:clr>
            <a:srgbClr val="F26B43"/>
          </p15:clr>
        </p15:guide>
        <p15:guide id="22" orient="horz" pos="1920" userDrawn="1">
          <p15:clr>
            <a:srgbClr val="F26B43"/>
          </p15:clr>
        </p15:guide>
        <p15:guide id="23" pos="2560" userDrawn="1">
          <p15:clr>
            <a:srgbClr val="F26B43"/>
          </p15:clr>
        </p15:guide>
        <p15:guide id="24" pos="2680" userDrawn="1">
          <p15:clr>
            <a:srgbClr val="F26B43"/>
          </p15:clr>
        </p15:guide>
        <p15:guide id="25" orient="horz" pos="2160" userDrawn="1">
          <p15:clr>
            <a:srgbClr val="F26B43"/>
          </p15:clr>
        </p15:guide>
        <p15:guide id="26" orient="horz" pos="2400" userDrawn="1">
          <p15:clr>
            <a:srgbClr val="F26B43"/>
          </p15:clr>
        </p15:guide>
        <p15:guide id="27" pos="3048" userDrawn="1">
          <p15:clr>
            <a:srgbClr val="F26B43"/>
          </p15:clr>
        </p15:guide>
        <p15:guide id="28" pos="3169" userDrawn="1">
          <p15:clr>
            <a:srgbClr val="F26B43"/>
          </p15:clr>
        </p15:guide>
        <p15:guide id="29" orient="horz" pos="2641" userDrawn="1">
          <p15:clr>
            <a:srgbClr val="F26B43"/>
          </p15:clr>
        </p15:guide>
        <p15:guide id="30" orient="horz" pos="2881" userDrawn="1">
          <p15:clr>
            <a:srgbClr val="F26B43"/>
          </p15:clr>
        </p15:guide>
        <p15:guide id="31" pos="3536" userDrawn="1">
          <p15:clr>
            <a:srgbClr val="F26B43"/>
          </p15:clr>
        </p15:guide>
        <p15:guide id="32" pos="3657" userDrawn="1">
          <p15:clr>
            <a:srgbClr val="F26B43"/>
          </p15:clr>
        </p15:guide>
        <p15:guide id="33" orient="horz" pos="3121" userDrawn="1">
          <p15:clr>
            <a:srgbClr val="F26B43"/>
          </p15:clr>
        </p15:guide>
        <p15:guide id="34" orient="horz" pos="3361" userDrawn="1">
          <p15:clr>
            <a:srgbClr val="F26B43"/>
          </p15:clr>
        </p15:guide>
        <p15:guide id="35" pos="4025" userDrawn="1">
          <p15:clr>
            <a:srgbClr val="F26B43"/>
          </p15:clr>
        </p15:guide>
        <p15:guide id="36" pos="4145" userDrawn="1">
          <p15:clr>
            <a:srgbClr val="F26B43"/>
          </p15:clr>
        </p15:guide>
        <p15:guide id="37" orient="horz" pos="3601" userDrawn="1">
          <p15:clr>
            <a:srgbClr val="F26B43"/>
          </p15:clr>
        </p15:guide>
        <p15:guide id="38" orient="horz" pos="3841" userDrawn="1">
          <p15:clr>
            <a:srgbClr val="F26B43"/>
          </p15:clr>
        </p15:guide>
        <p15:guide id="39" pos="4513" userDrawn="1">
          <p15:clr>
            <a:srgbClr val="F26B43"/>
          </p15:clr>
        </p15:guide>
        <p15:guide id="40" pos="4633" userDrawn="1">
          <p15:clr>
            <a:srgbClr val="F26B43"/>
          </p15:clr>
        </p15:guide>
        <p15:guide id="41" pos="5001" userDrawn="1">
          <p15:clr>
            <a:srgbClr val="F26B43"/>
          </p15:clr>
        </p15:guide>
        <p15:guide id="42" pos="5121" userDrawn="1">
          <p15:clr>
            <a:srgbClr val="F26B43"/>
          </p15:clr>
        </p15:guide>
        <p15:guide id="43" pos="5489" userDrawn="1">
          <p15:clr>
            <a:srgbClr val="F26B43"/>
          </p15:clr>
        </p15:guide>
        <p15:guide id="44" pos="5609" userDrawn="1">
          <p15:clr>
            <a:srgbClr val="F26B43"/>
          </p15:clr>
        </p15:guide>
        <p15:guide id="45" pos="5977" userDrawn="1">
          <p15:clr>
            <a:srgbClr val="F26B43"/>
          </p15:clr>
        </p15:guide>
        <p15:guide id="46" pos="6097" userDrawn="1">
          <p15:clr>
            <a:srgbClr val="F26B43"/>
          </p15:clr>
        </p15:guide>
        <p15:guide id="47" pos="6465" userDrawn="1">
          <p15:clr>
            <a:srgbClr val="F26B43"/>
          </p15:clr>
        </p15:guide>
        <p15:guide id="48" pos="6585" userDrawn="1">
          <p15:clr>
            <a:srgbClr val="F26B43"/>
          </p15:clr>
        </p15:guide>
        <p15:guide id="49" pos="6953" userDrawn="1">
          <p15:clr>
            <a:srgbClr val="F26B43"/>
          </p15:clr>
        </p15:guide>
        <p15:guide id="50" pos="70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ABF73E23-196B-4E01-B022-53A6F4AFEE2C}"/>
              </a:ext>
            </a:extLst>
          </p:cNvPr>
          <p:cNvGraphicFramePr>
            <a:graphicFrameLocks noChangeAspect="1"/>
          </p:cNvGraphicFramePr>
          <p:nvPr userDrawn="1">
            <p:custDataLst>
              <p:tags r:id="rId37"/>
            </p:custDataLst>
            <p:extLst>
              <p:ext uri="{D42A27DB-BD31-4B8C-83A1-F6EECF244321}">
                <p14:modId xmlns:p14="http://schemas.microsoft.com/office/powerpoint/2010/main" val="1088924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395" imgH="396" progId="TCLayout.ActiveDocument.1">
                  <p:embed/>
                </p:oleObj>
              </mc:Choice>
              <mc:Fallback>
                <p:oleObj name="think-cell Slide" r:id="rId38" imgW="395" imgH="396" progId="TCLayout.ActiveDocument.1">
                  <p:embed/>
                  <p:pic>
                    <p:nvPicPr>
                      <p:cNvPr id="9" name="Object 8" hidden="1">
                        <a:extLst>
                          <a:ext uri="{FF2B5EF4-FFF2-40B4-BE49-F238E27FC236}">
                            <a16:creationId xmlns:a16="http://schemas.microsoft.com/office/drawing/2014/main" id="{ABF73E23-196B-4E01-B022-53A6F4AFEE2C}"/>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US"/>
              <a:t>Click to edit Master title style</a:t>
            </a:r>
            <a:endParaRPr lang="en-GB"/>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en-GB" noProof="0"/>
              <a:t>Edit Master text styles, Text or bullet Arial Regular</a:t>
            </a:r>
          </a:p>
          <a:p>
            <a:pPr lvl="1"/>
            <a:r>
              <a:rPr lang="en-GB" noProof="0"/>
              <a:t>Second level, Text or bullet Arial Regular</a:t>
            </a:r>
          </a:p>
          <a:p>
            <a:pPr lvl="2"/>
            <a:r>
              <a:rPr lang="en-GB" noProof="0"/>
              <a:t>Third level, Text or bullet Arial Regular</a:t>
            </a:r>
          </a:p>
          <a:p>
            <a:pPr lvl="3"/>
            <a:r>
              <a:rPr lang="en-GB" noProof="0"/>
              <a:t>Fourth level, Header Arial Bold</a:t>
            </a:r>
          </a:p>
          <a:p>
            <a:pPr lvl="4"/>
            <a:r>
              <a:rPr lang="en-GB" noProof="0"/>
              <a:t>Fifth level, Text or bullet Arial Regular</a:t>
            </a:r>
          </a:p>
          <a:p>
            <a:pPr lvl="5"/>
            <a:r>
              <a:rPr lang="en-GB" noProof="0"/>
              <a:t>Sixth level, Text or bullet Arial Regular</a:t>
            </a:r>
          </a:p>
          <a:p>
            <a:pPr lvl="6"/>
            <a:r>
              <a:rPr lang="en-GB" noProof="0"/>
              <a:t>Seventh level, Text or bullet Arial Regular</a:t>
            </a:r>
          </a:p>
          <a:p>
            <a:pPr lvl="7"/>
            <a:r>
              <a:rPr lang="en-GB" noProof="0"/>
              <a:t>Eight level, Notes Arial Italic</a:t>
            </a:r>
          </a:p>
          <a:p>
            <a:pPr lvl="8"/>
            <a:r>
              <a:rPr lang="en-GB"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1"/>
                </a:solidFill>
              </a:defRPr>
            </a:lvl1pPr>
          </a:lstStyle>
          <a:p>
            <a:fld id="{7E35F985-E344-0847-9AA1-00326B7B06E1}" type="datetime4">
              <a:rPr lang="en-US" smtClean="0"/>
              <a:t>December 8, 2025</a:t>
            </a:fld>
            <a:endParaRPr lang="en-GB"/>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1"/>
                </a:solidFill>
              </a:defRPr>
            </a:lvl1pPr>
          </a:lstStyle>
          <a:p>
            <a:r>
              <a:rPr lang="en-GB" noProof="0"/>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1"/>
                </a:solidFill>
              </a:defRPr>
            </a:lvl1pPr>
          </a:lstStyle>
          <a:p>
            <a:fld id="{24C8C45C-947F-4981-8B3F-4F32E973C901}" type="slidenum">
              <a:rPr lang="en-GB" smtClean="0"/>
              <a:pPr/>
              <a:t>‹#›</a:t>
            </a:fld>
            <a:endParaRPr lang="en-GB"/>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1192606680"/>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Lst>
  <p:hf hdr="0"/>
  <p:txStyles>
    <p:titleStyle>
      <a:lvl1pPr algn="l" defTabSz="914400" rtl="0" eaLnBrk="1" latinLnBrk="0" hangingPunct="1">
        <a:lnSpc>
          <a:spcPct val="95000"/>
        </a:lnSpc>
        <a:spcBef>
          <a:spcPct val="0"/>
        </a:spcBef>
        <a:buNone/>
        <a:defRPr sz="2400" b="1" kern="1200">
          <a:solidFill>
            <a:schemeClr val="accent1"/>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1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1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5" pos="7441">
          <p15:clr>
            <a:srgbClr val="F26B43"/>
          </p15:clr>
        </p15:guide>
        <p15:guide id="6" orient="horz" pos="4081">
          <p15:clr>
            <a:srgbClr val="F26B43"/>
          </p15:clr>
        </p15:guide>
        <p15:guide id="7" pos="608">
          <p15:clr>
            <a:srgbClr val="F26B43"/>
          </p15:clr>
        </p15:guide>
        <p15:guide id="8" pos="728">
          <p15:clr>
            <a:srgbClr val="F26B43"/>
          </p15:clr>
        </p15:guide>
        <p15:guide id="9" orient="horz" pos="239">
          <p15:clr>
            <a:srgbClr val="F26B43"/>
          </p15:clr>
        </p15:guide>
        <p15:guide id="10" orient="horz" pos="479">
          <p15:clr>
            <a:srgbClr val="F26B43"/>
          </p15:clr>
        </p15:guide>
        <p15:guide id="11" pos="1096">
          <p15:clr>
            <a:srgbClr val="F26B43"/>
          </p15:clr>
        </p15:guide>
        <p15:guide id="12" pos="1216">
          <p15:clr>
            <a:srgbClr val="F26B43"/>
          </p15:clr>
        </p15:guide>
        <p15:guide id="13" orient="horz" pos="720">
          <p15:clr>
            <a:srgbClr val="F26B43"/>
          </p15:clr>
        </p15:guide>
        <p15:guide id="14" orient="horz" pos="960">
          <p15:clr>
            <a:srgbClr val="F26B43"/>
          </p15:clr>
        </p15:guide>
        <p15:guide id="15" pos="1584">
          <p15:clr>
            <a:srgbClr val="F26B43"/>
          </p15:clr>
        </p15:guide>
        <p15:guide id="16" pos="1704">
          <p15:clr>
            <a:srgbClr val="F26B43"/>
          </p15:clr>
        </p15:guide>
        <p15:guide id="17" orient="horz" pos="1200">
          <p15:clr>
            <a:srgbClr val="F26B43"/>
          </p15:clr>
        </p15:guide>
        <p15:guide id="18" orient="horz" pos="1434">
          <p15:clr>
            <a:srgbClr val="F26B43"/>
          </p15:clr>
        </p15:guide>
        <p15:guide id="19" pos="2072">
          <p15:clr>
            <a:srgbClr val="F26B43"/>
          </p15:clr>
        </p15:guide>
        <p15:guide id="20" pos="2192">
          <p15:clr>
            <a:srgbClr val="F26B43"/>
          </p15:clr>
        </p15:guide>
        <p15:guide id="21" orient="horz" pos="1680">
          <p15:clr>
            <a:srgbClr val="F26B43"/>
          </p15:clr>
        </p15:guide>
        <p15:guide id="22" orient="horz" pos="1920">
          <p15:clr>
            <a:srgbClr val="F26B43"/>
          </p15:clr>
        </p15:guide>
        <p15:guide id="23" pos="2560">
          <p15:clr>
            <a:srgbClr val="F26B43"/>
          </p15:clr>
        </p15:guide>
        <p15:guide id="24" pos="2680">
          <p15:clr>
            <a:srgbClr val="F26B43"/>
          </p15:clr>
        </p15:guide>
        <p15:guide id="25" orient="horz" pos="2160">
          <p15:clr>
            <a:srgbClr val="F26B43"/>
          </p15:clr>
        </p15:guide>
        <p15:guide id="26" orient="horz" pos="2400">
          <p15:clr>
            <a:srgbClr val="F26B43"/>
          </p15:clr>
        </p15:guide>
        <p15:guide id="27" pos="3048">
          <p15:clr>
            <a:srgbClr val="F26B43"/>
          </p15:clr>
        </p15:guide>
        <p15:guide id="28" pos="3169">
          <p15:clr>
            <a:srgbClr val="F26B43"/>
          </p15:clr>
        </p15:guide>
        <p15:guide id="29" orient="horz" pos="2641">
          <p15:clr>
            <a:srgbClr val="F26B43"/>
          </p15:clr>
        </p15:guide>
        <p15:guide id="30" orient="horz" pos="2881">
          <p15:clr>
            <a:srgbClr val="F26B43"/>
          </p15:clr>
        </p15:guide>
        <p15:guide id="31" pos="3536">
          <p15:clr>
            <a:srgbClr val="F26B43"/>
          </p15:clr>
        </p15:guide>
        <p15:guide id="32" pos="3657">
          <p15:clr>
            <a:srgbClr val="F26B43"/>
          </p15:clr>
        </p15:guide>
        <p15:guide id="33" orient="horz" pos="3121">
          <p15:clr>
            <a:srgbClr val="F26B43"/>
          </p15:clr>
        </p15:guide>
        <p15:guide id="34" orient="horz" pos="3361">
          <p15:clr>
            <a:srgbClr val="F26B43"/>
          </p15:clr>
        </p15:guide>
        <p15:guide id="35" pos="4025">
          <p15:clr>
            <a:srgbClr val="F26B43"/>
          </p15:clr>
        </p15:guide>
        <p15:guide id="36" pos="4145">
          <p15:clr>
            <a:srgbClr val="F26B43"/>
          </p15:clr>
        </p15:guide>
        <p15:guide id="37" orient="horz" pos="3601">
          <p15:clr>
            <a:srgbClr val="F26B43"/>
          </p15:clr>
        </p15:guide>
        <p15:guide id="38" orient="horz" pos="3841">
          <p15:clr>
            <a:srgbClr val="F26B43"/>
          </p15:clr>
        </p15:guide>
        <p15:guide id="39" pos="4513">
          <p15:clr>
            <a:srgbClr val="F26B43"/>
          </p15:clr>
        </p15:guide>
        <p15:guide id="40" pos="4633">
          <p15:clr>
            <a:srgbClr val="F26B43"/>
          </p15:clr>
        </p15:guide>
        <p15:guide id="41" pos="5001">
          <p15:clr>
            <a:srgbClr val="F26B43"/>
          </p15:clr>
        </p15:guide>
        <p15:guide id="42" pos="5121">
          <p15:clr>
            <a:srgbClr val="F26B43"/>
          </p15:clr>
        </p15:guide>
        <p15:guide id="43" pos="5489">
          <p15:clr>
            <a:srgbClr val="F26B43"/>
          </p15:clr>
        </p15:guide>
        <p15:guide id="44" pos="5609">
          <p15:clr>
            <a:srgbClr val="F26B43"/>
          </p15:clr>
        </p15:guide>
        <p15:guide id="45" pos="5977">
          <p15:clr>
            <a:srgbClr val="F26B43"/>
          </p15:clr>
        </p15:guide>
        <p15:guide id="46" pos="6097">
          <p15:clr>
            <a:srgbClr val="F26B43"/>
          </p15:clr>
        </p15:guide>
        <p15:guide id="47" pos="6465">
          <p15:clr>
            <a:srgbClr val="F26B43"/>
          </p15:clr>
        </p15:guide>
        <p15:guide id="48" pos="6585">
          <p15:clr>
            <a:srgbClr val="F26B43"/>
          </p15:clr>
        </p15:guide>
        <p15:guide id="49" pos="6953">
          <p15:clr>
            <a:srgbClr val="F26B43"/>
          </p15:clr>
        </p15:guide>
        <p15:guide id="50" pos="70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35608FBB-998D-46E5-B11A-61E27404D75C}"/>
              </a:ext>
            </a:extLst>
          </p:cNvPr>
          <p:cNvGraphicFramePr>
            <a:graphicFrameLocks noChangeAspect="1"/>
          </p:cNvGraphicFramePr>
          <p:nvPr userDrawn="1">
            <p:custDataLst>
              <p:tags r:id="rId41"/>
            </p:custDataLst>
            <p:extLst>
              <p:ext uri="{D42A27DB-BD31-4B8C-83A1-F6EECF244321}">
                <p14:modId xmlns:p14="http://schemas.microsoft.com/office/powerpoint/2010/main" val="3363349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395" imgH="396" progId="TCLayout.ActiveDocument.1">
                  <p:embed/>
                </p:oleObj>
              </mc:Choice>
              <mc:Fallback>
                <p:oleObj name="think-cell Slide" r:id="rId42" imgW="395" imgH="396" progId="TCLayout.ActiveDocument.1">
                  <p:embed/>
                  <p:pic>
                    <p:nvPicPr>
                      <p:cNvPr id="9" name="Object 8" hidden="1">
                        <a:extLst>
                          <a:ext uri="{FF2B5EF4-FFF2-40B4-BE49-F238E27FC236}">
                            <a16:creationId xmlns:a16="http://schemas.microsoft.com/office/drawing/2014/main" id="{35608FBB-998D-46E5-B11A-61E27404D75C}"/>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US"/>
              <a:t>Click to edit Master title style</a:t>
            </a:r>
            <a:endParaRPr lang="is-IS"/>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is-IS" noProof="0"/>
              <a:t>Edit Master text styles, Text or bullet Arial Regular</a:t>
            </a:r>
          </a:p>
          <a:p>
            <a:pPr lvl="1"/>
            <a:r>
              <a:rPr lang="is-IS" noProof="0"/>
              <a:t>Second level, Text or bullet Arial Regular</a:t>
            </a:r>
          </a:p>
          <a:p>
            <a:pPr lvl="2"/>
            <a:r>
              <a:rPr lang="is-IS" noProof="0"/>
              <a:t>Third level, Text or bullet Arial Regular</a:t>
            </a:r>
          </a:p>
          <a:p>
            <a:pPr lvl="3"/>
            <a:r>
              <a:rPr lang="is-IS" noProof="0"/>
              <a:t>Fourth level, Header Arial Bold</a:t>
            </a:r>
          </a:p>
          <a:p>
            <a:pPr lvl="4"/>
            <a:r>
              <a:rPr lang="is-IS" noProof="0"/>
              <a:t>Fifth level, Text or bullet Arial Regular</a:t>
            </a:r>
          </a:p>
          <a:p>
            <a:pPr lvl="5"/>
            <a:r>
              <a:rPr lang="is-IS" noProof="0"/>
              <a:t>Sixth level, Text or bullet Arial Regular</a:t>
            </a:r>
          </a:p>
          <a:p>
            <a:pPr lvl="6"/>
            <a:r>
              <a:rPr lang="is-IS" noProof="0"/>
              <a:t>Seventh level, Text or bullet Arial Regular</a:t>
            </a:r>
          </a:p>
          <a:p>
            <a:pPr lvl="7"/>
            <a:r>
              <a:rPr lang="is-IS" noProof="0"/>
              <a:t>Eight level, Notes Arial Italic</a:t>
            </a:r>
          </a:p>
          <a:p>
            <a:pPr lvl="8"/>
            <a:r>
              <a:rPr lang="is-IS"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6"/>
                </a:solidFill>
              </a:defRPr>
            </a:lvl1pPr>
          </a:lstStyle>
          <a:p>
            <a:fld id="{EFCB1DEF-4A8D-1343-BDEF-CAF3CA1902B2}" type="datetime4">
              <a:rPr lang="en-US" smtClean="0"/>
              <a:t>December 8, 2025</a:t>
            </a:fld>
            <a:endParaRPr lang="is-IS"/>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6"/>
                </a:solidFill>
              </a:defRPr>
            </a:lvl1pPr>
          </a:lstStyle>
          <a:p>
            <a:fld id="{24C8C45C-947F-4981-8B3F-4F32E973C901}" type="slidenum">
              <a:rPr lang="is-IS" smtClean="0"/>
              <a:pPr/>
              <a:t>‹#›</a:t>
            </a:fld>
            <a:endParaRPr lang="is-IS"/>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s-IS"/>
          </a:p>
        </p:txBody>
      </p:sp>
    </p:spTree>
    <p:extLst>
      <p:ext uri="{BB962C8B-B14F-4D97-AF65-F5344CB8AC3E}">
        <p14:creationId xmlns:p14="http://schemas.microsoft.com/office/powerpoint/2010/main" val="711015897"/>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Lst>
  <p:hf hdr="0"/>
  <p:txStyles>
    <p:titleStyle>
      <a:lvl1pPr algn="l" defTabSz="914400" rtl="0" eaLnBrk="1" latinLnBrk="0" hangingPunct="1">
        <a:lnSpc>
          <a:spcPct val="95000"/>
        </a:lnSpc>
        <a:spcBef>
          <a:spcPct val="0"/>
        </a:spcBef>
        <a:buNone/>
        <a:defRPr sz="2400" b="1" kern="1200">
          <a:solidFill>
            <a:schemeClr val="accent6"/>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2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2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2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5" pos="7441">
          <p15:clr>
            <a:srgbClr val="F26B43"/>
          </p15:clr>
        </p15:guide>
        <p15:guide id="6" orient="horz" pos="4081">
          <p15:clr>
            <a:srgbClr val="F26B43"/>
          </p15:clr>
        </p15:guide>
        <p15:guide id="7" pos="608">
          <p15:clr>
            <a:srgbClr val="F26B43"/>
          </p15:clr>
        </p15:guide>
        <p15:guide id="8" pos="728">
          <p15:clr>
            <a:srgbClr val="F26B43"/>
          </p15:clr>
        </p15:guide>
        <p15:guide id="9" orient="horz" pos="239">
          <p15:clr>
            <a:srgbClr val="F26B43"/>
          </p15:clr>
        </p15:guide>
        <p15:guide id="10" orient="horz" pos="479">
          <p15:clr>
            <a:srgbClr val="F26B43"/>
          </p15:clr>
        </p15:guide>
        <p15:guide id="11" pos="1096">
          <p15:clr>
            <a:srgbClr val="F26B43"/>
          </p15:clr>
        </p15:guide>
        <p15:guide id="12" pos="1216">
          <p15:clr>
            <a:srgbClr val="F26B43"/>
          </p15:clr>
        </p15:guide>
        <p15:guide id="13" orient="horz" pos="720">
          <p15:clr>
            <a:srgbClr val="F26B43"/>
          </p15:clr>
        </p15:guide>
        <p15:guide id="14" orient="horz" pos="960">
          <p15:clr>
            <a:srgbClr val="F26B43"/>
          </p15:clr>
        </p15:guide>
        <p15:guide id="15" pos="1584">
          <p15:clr>
            <a:srgbClr val="F26B43"/>
          </p15:clr>
        </p15:guide>
        <p15:guide id="16" pos="1704">
          <p15:clr>
            <a:srgbClr val="F26B43"/>
          </p15:clr>
        </p15:guide>
        <p15:guide id="17" orient="horz" pos="1200">
          <p15:clr>
            <a:srgbClr val="F26B43"/>
          </p15:clr>
        </p15:guide>
        <p15:guide id="18" orient="horz" pos="1440">
          <p15:clr>
            <a:srgbClr val="F26B43"/>
          </p15:clr>
        </p15:guide>
        <p15:guide id="19" pos="2072">
          <p15:clr>
            <a:srgbClr val="F26B43"/>
          </p15:clr>
        </p15:guide>
        <p15:guide id="20" pos="2192">
          <p15:clr>
            <a:srgbClr val="F26B43"/>
          </p15:clr>
        </p15:guide>
        <p15:guide id="21" orient="horz" pos="1680">
          <p15:clr>
            <a:srgbClr val="F26B43"/>
          </p15:clr>
        </p15:guide>
        <p15:guide id="22" orient="horz" pos="1920">
          <p15:clr>
            <a:srgbClr val="F26B43"/>
          </p15:clr>
        </p15:guide>
        <p15:guide id="23" pos="2560">
          <p15:clr>
            <a:srgbClr val="F26B43"/>
          </p15:clr>
        </p15:guide>
        <p15:guide id="24" pos="2680">
          <p15:clr>
            <a:srgbClr val="F26B43"/>
          </p15:clr>
        </p15:guide>
        <p15:guide id="25" orient="horz" pos="2160">
          <p15:clr>
            <a:srgbClr val="F26B43"/>
          </p15:clr>
        </p15:guide>
        <p15:guide id="26" orient="horz" pos="2400">
          <p15:clr>
            <a:srgbClr val="F26B43"/>
          </p15:clr>
        </p15:guide>
        <p15:guide id="27" pos="3048">
          <p15:clr>
            <a:srgbClr val="F26B43"/>
          </p15:clr>
        </p15:guide>
        <p15:guide id="28" pos="3169">
          <p15:clr>
            <a:srgbClr val="F26B43"/>
          </p15:clr>
        </p15:guide>
        <p15:guide id="29" orient="horz" pos="2641">
          <p15:clr>
            <a:srgbClr val="F26B43"/>
          </p15:clr>
        </p15:guide>
        <p15:guide id="30" orient="horz" pos="2881">
          <p15:clr>
            <a:srgbClr val="F26B43"/>
          </p15:clr>
        </p15:guide>
        <p15:guide id="31" pos="3536">
          <p15:clr>
            <a:srgbClr val="F26B43"/>
          </p15:clr>
        </p15:guide>
        <p15:guide id="32" pos="3657">
          <p15:clr>
            <a:srgbClr val="F26B43"/>
          </p15:clr>
        </p15:guide>
        <p15:guide id="33" orient="horz" pos="3121">
          <p15:clr>
            <a:srgbClr val="F26B43"/>
          </p15:clr>
        </p15:guide>
        <p15:guide id="34" orient="horz" pos="3361">
          <p15:clr>
            <a:srgbClr val="F26B43"/>
          </p15:clr>
        </p15:guide>
        <p15:guide id="35" pos="4025">
          <p15:clr>
            <a:srgbClr val="F26B43"/>
          </p15:clr>
        </p15:guide>
        <p15:guide id="36" pos="4145">
          <p15:clr>
            <a:srgbClr val="F26B43"/>
          </p15:clr>
        </p15:guide>
        <p15:guide id="37" orient="horz" pos="3601">
          <p15:clr>
            <a:srgbClr val="F26B43"/>
          </p15:clr>
        </p15:guide>
        <p15:guide id="38" orient="horz" pos="3841">
          <p15:clr>
            <a:srgbClr val="F26B43"/>
          </p15:clr>
        </p15:guide>
        <p15:guide id="39" pos="4513">
          <p15:clr>
            <a:srgbClr val="F26B43"/>
          </p15:clr>
        </p15:guide>
        <p15:guide id="40" pos="4633">
          <p15:clr>
            <a:srgbClr val="F26B43"/>
          </p15:clr>
        </p15:guide>
        <p15:guide id="41" pos="5001">
          <p15:clr>
            <a:srgbClr val="F26B43"/>
          </p15:clr>
        </p15:guide>
        <p15:guide id="42" pos="5121">
          <p15:clr>
            <a:srgbClr val="F26B43"/>
          </p15:clr>
        </p15:guide>
        <p15:guide id="43" pos="5489">
          <p15:clr>
            <a:srgbClr val="F26B43"/>
          </p15:clr>
        </p15:guide>
        <p15:guide id="44" pos="5609">
          <p15:clr>
            <a:srgbClr val="F26B43"/>
          </p15:clr>
        </p15:guide>
        <p15:guide id="45" pos="5977">
          <p15:clr>
            <a:srgbClr val="F26B43"/>
          </p15:clr>
        </p15:guide>
        <p15:guide id="46" pos="6097">
          <p15:clr>
            <a:srgbClr val="F26B43"/>
          </p15:clr>
        </p15:guide>
        <p15:guide id="47" pos="6465">
          <p15:clr>
            <a:srgbClr val="F26B43"/>
          </p15:clr>
        </p15:guide>
        <p15:guide id="48" pos="6585">
          <p15:clr>
            <a:srgbClr val="F26B43"/>
          </p15:clr>
        </p15:guide>
        <p15:guide id="49" pos="6953">
          <p15:clr>
            <a:srgbClr val="F26B43"/>
          </p15:clr>
        </p15:guide>
        <p15:guide id="50" pos="707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67A6AD69-1600-4533-8264-5F008EE7EF32}"/>
              </a:ext>
            </a:extLst>
          </p:cNvPr>
          <p:cNvGraphicFramePr>
            <a:graphicFrameLocks noChangeAspect="1"/>
          </p:cNvGraphicFramePr>
          <p:nvPr userDrawn="1">
            <p:custDataLst>
              <p:tags r:id="rId36"/>
            </p:custDataLst>
            <p:extLst>
              <p:ext uri="{D42A27DB-BD31-4B8C-83A1-F6EECF244321}">
                <p14:modId xmlns:p14="http://schemas.microsoft.com/office/powerpoint/2010/main" val="242168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395" imgH="396" progId="TCLayout.ActiveDocument.1">
                  <p:embed/>
                </p:oleObj>
              </mc:Choice>
              <mc:Fallback>
                <p:oleObj name="think-cell Slide" r:id="rId37" imgW="395" imgH="396" progId="TCLayout.ActiveDocument.1">
                  <p:embed/>
                  <p:pic>
                    <p:nvPicPr>
                      <p:cNvPr id="9" name="Object 8" hidden="1">
                        <a:extLst>
                          <a:ext uri="{FF2B5EF4-FFF2-40B4-BE49-F238E27FC236}">
                            <a16:creationId xmlns:a16="http://schemas.microsoft.com/office/drawing/2014/main" id="{67A6AD69-1600-4533-8264-5F008EE7EF32}"/>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US"/>
              <a:t>Click to edit Master title style</a:t>
            </a:r>
            <a:endParaRPr lang="en-GB"/>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en-GB" noProof="0"/>
              <a:t>Edit Master text styles, Text or bullet Arial Regular</a:t>
            </a:r>
          </a:p>
          <a:p>
            <a:pPr lvl="1"/>
            <a:r>
              <a:rPr lang="en-GB" noProof="0"/>
              <a:t>Second level, Text or bullet Arial Regular</a:t>
            </a:r>
          </a:p>
          <a:p>
            <a:pPr lvl="2"/>
            <a:r>
              <a:rPr lang="en-GB" noProof="0"/>
              <a:t>Third level, Text or bullet Arial Regular</a:t>
            </a:r>
          </a:p>
          <a:p>
            <a:pPr lvl="3"/>
            <a:r>
              <a:rPr lang="en-GB" noProof="0"/>
              <a:t>Fourth level, Header Arial Bold</a:t>
            </a:r>
          </a:p>
          <a:p>
            <a:pPr lvl="4"/>
            <a:r>
              <a:rPr lang="en-GB" noProof="0"/>
              <a:t>Fifth level, Text or bullet Arial Regular</a:t>
            </a:r>
          </a:p>
          <a:p>
            <a:pPr lvl="5"/>
            <a:r>
              <a:rPr lang="en-GB" noProof="0"/>
              <a:t>Sixth level, Text or bullet Arial Regular</a:t>
            </a:r>
          </a:p>
          <a:p>
            <a:pPr lvl="6"/>
            <a:r>
              <a:rPr lang="en-GB" noProof="0"/>
              <a:t>Seventh level, Text or bullet Arial Regular</a:t>
            </a:r>
          </a:p>
          <a:p>
            <a:pPr lvl="7"/>
            <a:r>
              <a:rPr lang="en-GB" noProof="0"/>
              <a:t>Eight level, Notes Arial Italic</a:t>
            </a:r>
          </a:p>
          <a:p>
            <a:pPr lvl="8"/>
            <a:r>
              <a:rPr lang="en-GB"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1"/>
                </a:solidFill>
              </a:defRPr>
            </a:lvl1pPr>
          </a:lstStyle>
          <a:p>
            <a:fld id="{F17C1B9F-D4AA-1346-A52B-7C5F79BF87C8}" type="datetime4">
              <a:rPr lang="en-US" smtClean="0"/>
              <a:t>December 8, 2025</a:t>
            </a:fld>
            <a:endParaRPr lang="en-GB"/>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1"/>
                </a:solidFill>
              </a:defRPr>
            </a:lvl1pPr>
          </a:lstStyle>
          <a:p>
            <a:r>
              <a:rPr lang="en-GB" noProof="0"/>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1"/>
                </a:solidFill>
              </a:defRPr>
            </a:lvl1pPr>
          </a:lstStyle>
          <a:p>
            <a:fld id="{24C8C45C-947F-4981-8B3F-4F32E973C901}" type="slidenum">
              <a:rPr lang="en-GB" smtClean="0"/>
              <a:pPr/>
              <a:t>‹#›</a:t>
            </a:fld>
            <a:endParaRPr lang="en-GB"/>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878172295"/>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Lst>
  <p:hf hdr="0"/>
  <p:txStyles>
    <p:titleStyle>
      <a:lvl1pPr algn="l" defTabSz="914400" rtl="0" eaLnBrk="1" latinLnBrk="0" hangingPunct="1">
        <a:lnSpc>
          <a:spcPct val="95000"/>
        </a:lnSpc>
        <a:spcBef>
          <a:spcPct val="0"/>
        </a:spcBef>
        <a:buNone/>
        <a:defRPr sz="2400" b="1" kern="1200">
          <a:solidFill>
            <a:schemeClr val="accent1"/>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1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1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5" pos="7441">
          <p15:clr>
            <a:srgbClr val="F26B43"/>
          </p15:clr>
        </p15:guide>
        <p15:guide id="6" orient="horz" pos="4081">
          <p15:clr>
            <a:srgbClr val="F26B43"/>
          </p15:clr>
        </p15:guide>
        <p15:guide id="7" pos="608">
          <p15:clr>
            <a:srgbClr val="F26B43"/>
          </p15:clr>
        </p15:guide>
        <p15:guide id="8" pos="728">
          <p15:clr>
            <a:srgbClr val="F26B43"/>
          </p15:clr>
        </p15:guide>
        <p15:guide id="9" orient="horz" pos="239">
          <p15:clr>
            <a:srgbClr val="F26B43"/>
          </p15:clr>
        </p15:guide>
        <p15:guide id="10" orient="horz" pos="479">
          <p15:clr>
            <a:srgbClr val="F26B43"/>
          </p15:clr>
        </p15:guide>
        <p15:guide id="11" pos="1096">
          <p15:clr>
            <a:srgbClr val="F26B43"/>
          </p15:clr>
        </p15:guide>
        <p15:guide id="12" pos="1216">
          <p15:clr>
            <a:srgbClr val="F26B43"/>
          </p15:clr>
        </p15:guide>
        <p15:guide id="13" orient="horz" pos="720">
          <p15:clr>
            <a:srgbClr val="F26B43"/>
          </p15:clr>
        </p15:guide>
        <p15:guide id="14" orient="horz" pos="960">
          <p15:clr>
            <a:srgbClr val="F26B43"/>
          </p15:clr>
        </p15:guide>
        <p15:guide id="15" pos="1584">
          <p15:clr>
            <a:srgbClr val="F26B43"/>
          </p15:clr>
        </p15:guide>
        <p15:guide id="16" pos="1704">
          <p15:clr>
            <a:srgbClr val="F26B43"/>
          </p15:clr>
        </p15:guide>
        <p15:guide id="17" orient="horz" pos="1200">
          <p15:clr>
            <a:srgbClr val="F26B43"/>
          </p15:clr>
        </p15:guide>
        <p15:guide id="18" orient="horz" pos="1434">
          <p15:clr>
            <a:srgbClr val="F26B43"/>
          </p15:clr>
        </p15:guide>
        <p15:guide id="19" pos="2072">
          <p15:clr>
            <a:srgbClr val="F26B43"/>
          </p15:clr>
        </p15:guide>
        <p15:guide id="20" pos="2192">
          <p15:clr>
            <a:srgbClr val="F26B43"/>
          </p15:clr>
        </p15:guide>
        <p15:guide id="21" orient="horz" pos="1680">
          <p15:clr>
            <a:srgbClr val="F26B43"/>
          </p15:clr>
        </p15:guide>
        <p15:guide id="22" orient="horz" pos="1920">
          <p15:clr>
            <a:srgbClr val="F26B43"/>
          </p15:clr>
        </p15:guide>
        <p15:guide id="23" pos="2560">
          <p15:clr>
            <a:srgbClr val="F26B43"/>
          </p15:clr>
        </p15:guide>
        <p15:guide id="24" pos="2680">
          <p15:clr>
            <a:srgbClr val="F26B43"/>
          </p15:clr>
        </p15:guide>
        <p15:guide id="25" orient="horz" pos="2160">
          <p15:clr>
            <a:srgbClr val="F26B43"/>
          </p15:clr>
        </p15:guide>
        <p15:guide id="26" orient="horz" pos="2400">
          <p15:clr>
            <a:srgbClr val="F26B43"/>
          </p15:clr>
        </p15:guide>
        <p15:guide id="27" pos="3048">
          <p15:clr>
            <a:srgbClr val="F26B43"/>
          </p15:clr>
        </p15:guide>
        <p15:guide id="28" pos="3169">
          <p15:clr>
            <a:srgbClr val="F26B43"/>
          </p15:clr>
        </p15:guide>
        <p15:guide id="29" orient="horz" pos="2641">
          <p15:clr>
            <a:srgbClr val="F26B43"/>
          </p15:clr>
        </p15:guide>
        <p15:guide id="30" orient="horz" pos="2881">
          <p15:clr>
            <a:srgbClr val="F26B43"/>
          </p15:clr>
        </p15:guide>
        <p15:guide id="31" pos="3536">
          <p15:clr>
            <a:srgbClr val="F26B43"/>
          </p15:clr>
        </p15:guide>
        <p15:guide id="32" pos="3657">
          <p15:clr>
            <a:srgbClr val="F26B43"/>
          </p15:clr>
        </p15:guide>
        <p15:guide id="33" orient="horz" pos="3121">
          <p15:clr>
            <a:srgbClr val="F26B43"/>
          </p15:clr>
        </p15:guide>
        <p15:guide id="34" orient="horz" pos="3361">
          <p15:clr>
            <a:srgbClr val="F26B43"/>
          </p15:clr>
        </p15:guide>
        <p15:guide id="35" pos="4025">
          <p15:clr>
            <a:srgbClr val="F26B43"/>
          </p15:clr>
        </p15:guide>
        <p15:guide id="36" pos="4145">
          <p15:clr>
            <a:srgbClr val="F26B43"/>
          </p15:clr>
        </p15:guide>
        <p15:guide id="37" orient="horz" pos="3601">
          <p15:clr>
            <a:srgbClr val="F26B43"/>
          </p15:clr>
        </p15:guide>
        <p15:guide id="38" orient="horz" pos="3841">
          <p15:clr>
            <a:srgbClr val="F26B43"/>
          </p15:clr>
        </p15:guide>
        <p15:guide id="39" pos="4513">
          <p15:clr>
            <a:srgbClr val="F26B43"/>
          </p15:clr>
        </p15:guide>
        <p15:guide id="40" pos="4633">
          <p15:clr>
            <a:srgbClr val="F26B43"/>
          </p15:clr>
        </p15:guide>
        <p15:guide id="41" pos="5001">
          <p15:clr>
            <a:srgbClr val="F26B43"/>
          </p15:clr>
        </p15:guide>
        <p15:guide id="42" pos="5121">
          <p15:clr>
            <a:srgbClr val="F26B43"/>
          </p15:clr>
        </p15:guide>
        <p15:guide id="43" pos="5489">
          <p15:clr>
            <a:srgbClr val="F26B43"/>
          </p15:clr>
        </p15:guide>
        <p15:guide id="44" pos="5609">
          <p15:clr>
            <a:srgbClr val="F26B43"/>
          </p15:clr>
        </p15:guide>
        <p15:guide id="45" pos="5977">
          <p15:clr>
            <a:srgbClr val="F26B43"/>
          </p15:clr>
        </p15:guide>
        <p15:guide id="46" pos="6097">
          <p15:clr>
            <a:srgbClr val="F26B43"/>
          </p15:clr>
        </p15:guide>
        <p15:guide id="47" pos="6465">
          <p15:clr>
            <a:srgbClr val="F26B43"/>
          </p15:clr>
        </p15:guide>
        <p15:guide id="48" pos="6585">
          <p15:clr>
            <a:srgbClr val="F26B43"/>
          </p15:clr>
        </p15:guide>
        <p15:guide id="49" pos="6953">
          <p15:clr>
            <a:srgbClr val="F26B43"/>
          </p15:clr>
        </p15:guide>
        <p15:guide id="50" pos="707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BFF4D610-720D-3E24-4DE8-653DEE1C7CD5}"/>
              </a:ext>
            </a:extLst>
          </p:cNvPr>
          <p:cNvSpPr>
            <a:spLocks noGrp="1"/>
          </p:cNvSpPr>
          <p:nvPr>
            <p:ph type="dt" sz="half" idx="2"/>
          </p:nvPr>
        </p:nvSpPr>
        <p:spPr>
          <a:xfrm>
            <a:off x="9817768" y="180975"/>
            <a:ext cx="1671282"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FCEEBC71-3D85-324A-B361-171AC88C6BBB}" type="datetime3">
              <a:rPr lang="en-US" smtClean="0"/>
              <a:t>8 December 2025</a:t>
            </a:fld>
            <a:endParaRPr lang="en-IS"/>
          </a:p>
        </p:txBody>
      </p:sp>
      <p:sp>
        <p:nvSpPr>
          <p:cNvPr id="8" name="Footer Placeholder 4">
            <a:extLst>
              <a:ext uri="{FF2B5EF4-FFF2-40B4-BE49-F238E27FC236}">
                <a16:creationId xmlns:a16="http://schemas.microsoft.com/office/drawing/2014/main" id="{F44D9F0A-E04D-284F-800B-5481D96294C3}"/>
              </a:ext>
            </a:extLst>
          </p:cNvPr>
          <p:cNvSpPr>
            <a:spLocks noGrp="1"/>
          </p:cNvSpPr>
          <p:nvPr>
            <p:ph type="ftr" sz="quarter" idx="3"/>
          </p:nvPr>
        </p:nvSpPr>
        <p:spPr>
          <a:xfrm>
            <a:off x="911225" y="6346228"/>
            <a:ext cx="4112840" cy="365125"/>
          </a:xfrm>
          <a:prstGeom prst="rect">
            <a:avLst/>
          </a:prstGeom>
        </p:spPr>
        <p:txBody>
          <a:bodyPr vert="horz" lIns="0" tIns="0" rIns="0" bIns="0" rtlCol="0" anchor="ctr"/>
          <a:lstStyle>
            <a:lvl1pPr algn="l">
              <a:defRPr sz="1000" b="1">
                <a:solidFill>
                  <a:schemeClr val="tx1">
                    <a:lumMod val="90000"/>
                    <a:lumOff val="10000"/>
                  </a:schemeClr>
                </a:solidFill>
                <a:latin typeface="Arial" panose="020B0604020202020204" pitchFamily="34" charset="0"/>
                <a:cs typeface="Arial" panose="020B0604020202020204" pitchFamily="34" charset="0"/>
              </a:defRPr>
            </a:lvl1pPr>
          </a:lstStyle>
          <a:p>
            <a:endParaRPr lang="en-IS"/>
          </a:p>
        </p:txBody>
      </p:sp>
      <p:sp>
        <p:nvSpPr>
          <p:cNvPr id="9" name="Slide Number Placeholder 5">
            <a:extLst>
              <a:ext uri="{FF2B5EF4-FFF2-40B4-BE49-F238E27FC236}">
                <a16:creationId xmlns:a16="http://schemas.microsoft.com/office/drawing/2014/main" id="{6BF01593-E50F-0F09-E800-B06AA2BC5963}"/>
              </a:ext>
            </a:extLst>
          </p:cNvPr>
          <p:cNvSpPr>
            <a:spLocks noGrp="1"/>
          </p:cNvSpPr>
          <p:nvPr>
            <p:ph type="sldNum" sz="quarter" idx="4"/>
          </p:nvPr>
        </p:nvSpPr>
        <p:spPr>
          <a:xfrm>
            <a:off x="11630025" y="180975"/>
            <a:ext cx="228600"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CA83E594-81EA-F943-AD12-F7945D810B84}" type="slidenum">
              <a:rPr lang="en-IS" smtClean="0"/>
              <a:pPr/>
              <a:t>‹#›</a:t>
            </a:fld>
            <a:endParaRPr lang="en-IS"/>
          </a:p>
        </p:txBody>
      </p:sp>
      <p:cxnSp>
        <p:nvCxnSpPr>
          <p:cNvPr id="10" name="Straight Connector 9">
            <a:extLst>
              <a:ext uri="{FF2B5EF4-FFF2-40B4-BE49-F238E27FC236}">
                <a16:creationId xmlns:a16="http://schemas.microsoft.com/office/drawing/2014/main" id="{74317F8D-9903-5773-6E41-1C31E80640A8}"/>
              </a:ext>
            </a:extLst>
          </p:cNvPr>
          <p:cNvCxnSpPr>
            <a:cxnSpLocks/>
          </p:cNvCxnSpPr>
          <p:nvPr userDrawn="1"/>
        </p:nvCxnSpPr>
        <p:spPr>
          <a:xfrm>
            <a:off x="11625707" y="17780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9A2B922-C5BC-68E3-C64A-EAA7DD9873A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601" y="6250893"/>
            <a:ext cx="752474" cy="565832"/>
          </a:xfrm>
          <a:prstGeom prst="rect">
            <a:avLst/>
          </a:prstGeom>
        </p:spPr>
      </p:pic>
      <p:sp>
        <p:nvSpPr>
          <p:cNvPr id="12" name="Title Placeholder 1">
            <a:extLst>
              <a:ext uri="{FF2B5EF4-FFF2-40B4-BE49-F238E27FC236}">
                <a16:creationId xmlns:a16="http://schemas.microsoft.com/office/drawing/2014/main" id="{77D375DA-9B3A-142C-7AF6-78A969353F95}"/>
              </a:ext>
            </a:extLst>
          </p:cNvPr>
          <p:cNvSpPr>
            <a:spLocks noGrp="1"/>
          </p:cNvSpPr>
          <p:nvPr>
            <p:ph type="title"/>
          </p:nvPr>
        </p:nvSpPr>
        <p:spPr>
          <a:xfrm>
            <a:off x="911224" y="365125"/>
            <a:ext cx="10442575" cy="1325563"/>
          </a:xfrm>
          <a:prstGeom prst="rect">
            <a:avLst/>
          </a:prstGeom>
        </p:spPr>
        <p:txBody>
          <a:bodyPr vert="horz" lIns="0" tIns="0" rIns="0" bIns="0" rtlCol="0" anchor="b" anchorCtr="0">
            <a:normAutofit/>
          </a:bodyPr>
          <a:lstStyle/>
          <a:p>
            <a:r>
              <a:rPr lang="en-GB"/>
              <a:t>Click to edit Master title style</a:t>
            </a:r>
            <a:endParaRPr lang="is-IS"/>
          </a:p>
        </p:txBody>
      </p:sp>
      <p:sp>
        <p:nvSpPr>
          <p:cNvPr id="13" name="Text Placeholder 2">
            <a:extLst>
              <a:ext uri="{FF2B5EF4-FFF2-40B4-BE49-F238E27FC236}">
                <a16:creationId xmlns:a16="http://schemas.microsoft.com/office/drawing/2014/main" id="{7AFA2D81-72B2-4547-D2D7-295208E94CFF}"/>
              </a:ext>
            </a:extLst>
          </p:cNvPr>
          <p:cNvSpPr>
            <a:spLocks noGrp="1"/>
          </p:cNvSpPr>
          <p:nvPr>
            <p:ph type="body" idx="1"/>
          </p:nvPr>
        </p:nvSpPr>
        <p:spPr>
          <a:xfrm>
            <a:off x="911224" y="1825625"/>
            <a:ext cx="10442575"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Tree>
    <p:extLst>
      <p:ext uri="{BB962C8B-B14F-4D97-AF65-F5344CB8AC3E}">
        <p14:creationId xmlns:p14="http://schemas.microsoft.com/office/powerpoint/2010/main" val="55786302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Lst>
  <p:hf hdr="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172800" algn="l" defTabSz="914400" rtl="0" eaLnBrk="1" latinLnBrk="0" hangingPunct="1">
        <a:lnSpc>
          <a:spcPct val="90000"/>
        </a:lnSpc>
        <a:spcBef>
          <a:spcPts val="10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1pPr>
      <a:lvl2pPr marL="6858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11430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3pPr>
      <a:lvl4pPr marL="16002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orient="horz" pos="3906">
          <p15:clr>
            <a:srgbClr val="A4A3A4"/>
          </p15:clr>
        </p15:guide>
        <p15:guide id="3" pos="574">
          <p15:clr>
            <a:srgbClr val="A4A3A4"/>
          </p15:clr>
        </p15:guide>
        <p15:guide id="4" pos="7469">
          <p15:clr>
            <a:srgbClr val="A4A3A4"/>
          </p15:clr>
        </p15:guide>
        <p15:guide id="5" orient="horz" pos="119">
          <p15:clr>
            <a:srgbClr val="A4A3A4"/>
          </p15:clr>
        </p15:guide>
        <p15:guide id="6" orient="horz" pos="4201">
          <p15:clr>
            <a:srgbClr val="A4A3A4"/>
          </p15:clr>
        </p15:guide>
        <p15:guide id="7" orient="horz" pos="3770">
          <p15:clr>
            <a:srgbClr val="A4A3A4"/>
          </p15:clr>
        </p15:guide>
        <p15:guide id="8" orient="horz" pos="3475">
          <p15:clr>
            <a:srgbClr val="A4A3A4"/>
          </p15:clr>
        </p15:guide>
        <p15:guide id="9" orient="horz" pos="3362">
          <p15:clr>
            <a:srgbClr val="A4A3A4"/>
          </p15:clr>
        </p15:guide>
        <p15:guide id="10" orient="horz" pos="3067">
          <p15:clr>
            <a:srgbClr val="A4A3A4"/>
          </p15:clr>
        </p15:guide>
        <p15:guide id="11" orient="horz" pos="2931">
          <p15:clr>
            <a:srgbClr val="A4A3A4"/>
          </p15:clr>
        </p15:guide>
        <p15:guide id="12" orient="horz" pos="2636">
          <p15:clr>
            <a:srgbClr val="A4A3A4"/>
          </p15:clr>
        </p15:guide>
        <p15:guide id="13" orient="horz" pos="2523">
          <p15:clr>
            <a:srgbClr val="A4A3A4"/>
          </p15:clr>
        </p15:guide>
        <p15:guide id="14" orient="horz" pos="2228">
          <p15:clr>
            <a:srgbClr val="A4A3A4"/>
          </p15:clr>
        </p15:guide>
        <p15:guide id="15" orient="horz" pos="2092">
          <p15:clr>
            <a:srgbClr val="A4A3A4"/>
          </p15:clr>
        </p15:guide>
        <p15:guide id="16" orient="horz" pos="1797">
          <p15:clr>
            <a:srgbClr val="A4A3A4"/>
          </p15:clr>
        </p15:guide>
        <p15:guide id="17" orient="horz" pos="1684">
          <p15:clr>
            <a:srgbClr val="A4A3A4"/>
          </p15:clr>
        </p15:guide>
        <p15:guide id="18" orient="horz" pos="1389">
          <p15:clr>
            <a:srgbClr val="A4A3A4"/>
          </p15:clr>
        </p15:guide>
        <p15:guide id="19" orient="horz" pos="1253">
          <p15:clr>
            <a:srgbClr val="A4A3A4"/>
          </p15:clr>
        </p15:guide>
        <p15:guide id="20" orient="horz" pos="958">
          <p15:clr>
            <a:srgbClr val="A4A3A4"/>
          </p15:clr>
        </p15:guide>
        <p15:guide id="21" orient="horz" pos="845">
          <p15:clr>
            <a:srgbClr val="A4A3A4"/>
          </p15:clr>
        </p15:guide>
        <p15:guide id="22" orient="horz" pos="550">
          <p15:clr>
            <a:srgbClr val="A4A3A4"/>
          </p15:clr>
        </p15:guide>
        <p15:guide id="23" orient="horz" pos="414">
          <p15:clr>
            <a:srgbClr val="A4A3A4"/>
          </p15:clr>
        </p15:guide>
        <p15:guide id="24" pos="914">
          <p15:clr>
            <a:srgbClr val="A4A3A4"/>
          </p15:clr>
        </p15:guide>
        <p15:guide id="25" pos="1050">
          <p15:clr>
            <a:srgbClr val="A4A3A4"/>
          </p15:clr>
        </p15:guide>
        <p15:guide id="26" pos="1391">
          <p15:clr>
            <a:srgbClr val="A4A3A4"/>
          </p15:clr>
        </p15:guide>
        <p15:guide id="27" pos="1504">
          <p15:clr>
            <a:srgbClr val="A4A3A4"/>
          </p15:clr>
        </p15:guide>
        <p15:guide id="28" pos="1844">
          <p15:clr>
            <a:srgbClr val="A4A3A4"/>
          </p15:clr>
        </p15:guide>
        <p15:guide id="29" pos="1980">
          <p15:clr>
            <a:srgbClr val="A4A3A4"/>
          </p15:clr>
        </p15:guide>
        <p15:guide id="30" pos="2320">
          <p15:clr>
            <a:srgbClr val="A4A3A4"/>
          </p15:clr>
        </p15:guide>
        <p15:guide id="31" pos="2457">
          <p15:clr>
            <a:srgbClr val="A4A3A4"/>
          </p15:clr>
        </p15:guide>
        <p15:guide id="32" pos="2797">
          <p15:clr>
            <a:srgbClr val="A4A3A4"/>
          </p15:clr>
        </p15:guide>
        <p15:guide id="33" pos="2910">
          <p15:clr>
            <a:srgbClr val="A4A3A4"/>
          </p15:clr>
        </p15:guide>
        <p15:guide id="34" pos="3250">
          <p15:clr>
            <a:srgbClr val="A4A3A4"/>
          </p15:clr>
        </p15:guide>
        <p15:guide id="35" pos="3386">
          <p15:clr>
            <a:srgbClr val="A4A3A4"/>
          </p15:clr>
        </p15:guide>
        <p15:guide id="36" pos="3727">
          <p15:clr>
            <a:srgbClr val="A4A3A4"/>
          </p15:clr>
        </p15:guide>
        <p15:guide id="37" pos="4203">
          <p15:clr>
            <a:srgbClr val="A4A3A4"/>
          </p15:clr>
        </p15:guide>
        <p15:guide id="38" pos="4316">
          <p15:clr>
            <a:srgbClr val="A4A3A4"/>
          </p15:clr>
        </p15:guide>
        <p15:guide id="39" pos="4656">
          <p15:clr>
            <a:srgbClr val="A4A3A4"/>
          </p15:clr>
        </p15:guide>
        <p15:guide id="40" pos="4793">
          <p15:clr>
            <a:srgbClr val="A4A3A4"/>
          </p15:clr>
        </p15:guide>
        <p15:guide id="41" pos="5133">
          <p15:clr>
            <a:srgbClr val="A4A3A4"/>
          </p15:clr>
        </p15:guide>
        <p15:guide id="42" pos="5246">
          <p15:clr>
            <a:srgbClr val="A4A3A4"/>
          </p15:clr>
        </p15:guide>
        <p15:guide id="43" pos="5586">
          <p15:clr>
            <a:srgbClr val="A4A3A4"/>
          </p15:clr>
        </p15:guide>
        <p15:guide id="44" pos="5722">
          <p15:clr>
            <a:srgbClr val="A4A3A4"/>
          </p15:clr>
        </p15:guide>
        <p15:guide id="45" pos="6063">
          <p15:clr>
            <a:srgbClr val="A4A3A4"/>
          </p15:clr>
        </p15:guide>
        <p15:guide id="46" pos="6176">
          <p15:clr>
            <a:srgbClr val="A4A3A4"/>
          </p15:clr>
        </p15:guide>
        <p15:guide id="47" pos="6516">
          <p15:clr>
            <a:srgbClr val="A4A3A4"/>
          </p15:clr>
        </p15:guide>
        <p15:guide id="48" pos="6652">
          <p15:clr>
            <a:srgbClr val="A4A3A4"/>
          </p15:clr>
        </p15:guide>
        <p15:guide id="49" pos="6992">
          <p15:clr>
            <a:srgbClr val="A4A3A4"/>
          </p15:clr>
        </p15:guide>
        <p15:guide id="50" pos="7129">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0488230B-6DC1-7D21-133A-8AD44988C22B}"/>
              </a:ext>
            </a:extLst>
          </p:cNvPr>
          <p:cNvSpPr>
            <a:spLocks noGrp="1"/>
          </p:cNvSpPr>
          <p:nvPr>
            <p:ph type="ftr" sz="quarter" idx="3"/>
          </p:nvPr>
        </p:nvSpPr>
        <p:spPr>
          <a:xfrm>
            <a:off x="911224" y="6346228"/>
            <a:ext cx="4112841" cy="365125"/>
          </a:xfrm>
          <a:prstGeom prst="rect">
            <a:avLst/>
          </a:prstGeom>
        </p:spPr>
        <p:txBody>
          <a:bodyPr vert="horz" lIns="0" tIns="0" rIns="0" bIns="0" rtlCol="0" anchor="ctr"/>
          <a:lstStyle>
            <a:lvl1pPr algn="l">
              <a:defRPr sz="1000" b="1">
                <a:solidFill>
                  <a:schemeClr val="tx1">
                    <a:lumMod val="90000"/>
                    <a:lumOff val="10000"/>
                  </a:schemeClr>
                </a:solidFill>
                <a:latin typeface="Arial" panose="020B0604020202020204" pitchFamily="34" charset="0"/>
                <a:cs typeface="Arial" panose="020B0604020202020204" pitchFamily="34" charset="0"/>
              </a:defRPr>
            </a:lvl1pPr>
          </a:lstStyle>
          <a:p>
            <a:endParaRPr lang="en-IS"/>
          </a:p>
        </p:txBody>
      </p:sp>
      <p:pic>
        <p:nvPicPr>
          <p:cNvPr id="14" name="Graphic 13">
            <a:extLst>
              <a:ext uri="{FF2B5EF4-FFF2-40B4-BE49-F238E27FC236}">
                <a16:creationId xmlns:a16="http://schemas.microsoft.com/office/drawing/2014/main" id="{700D813F-4D95-099A-23B9-CB6F391561A0}"/>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1601" y="6250893"/>
            <a:ext cx="752474" cy="565832"/>
          </a:xfrm>
          <a:prstGeom prst="rect">
            <a:avLst/>
          </a:prstGeom>
        </p:spPr>
      </p:pic>
      <p:sp>
        <p:nvSpPr>
          <p:cNvPr id="15" name="Date Placeholder 3">
            <a:extLst>
              <a:ext uri="{FF2B5EF4-FFF2-40B4-BE49-F238E27FC236}">
                <a16:creationId xmlns:a16="http://schemas.microsoft.com/office/drawing/2014/main" id="{E38CDD18-850A-771E-4358-7A87AF23A285}"/>
              </a:ext>
            </a:extLst>
          </p:cNvPr>
          <p:cNvSpPr>
            <a:spLocks noGrp="1"/>
          </p:cNvSpPr>
          <p:nvPr>
            <p:ph type="dt" sz="half" idx="2"/>
          </p:nvPr>
        </p:nvSpPr>
        <p:spPr>
          <a:xfrm>
            <a:off x="9817768" y="180975"/>
            <a:ext cx="1671282"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770C2DD4-14A9-E34A-AFE7-142204C0DD4E}" type="datetime3">
              <a:rPr lang="en-US" smtClean="0"/>
              <a:t>8 December 2025</a:t>
            </a:fld>
            <a:endParaRPr lang="en-IS"/>
          </a:p>
        </p:txBody>
      </p:sp>
      <p:sp>
        <p:nvSpPr>
          <p:cNvPr id="16" name="Slide Number Placeholder 5">
            <a:extLst>
              <a:ext uri="{FF2B5EF4-FFF2-40B4-BE49-F238E27FC236}">
                <a16:creationId xmlns:a16="http://schemas.microsoft.com/office/drawing/2014/main" id="{34E3ECD9-737C-0D93-E22E-45DB1F3095C1}"/>
              </a:ext>
            </a:extLst>
          </p:cNvPr>
          <p:cNvSpPr>
            <a:spLocks noGrp="1"/>
          </p:cNvSpPr>
          <p:nvPr>
            <p:ph type="sldNum" sz="quarter" idx="4"/>
          </p:nvPr>
        </p:nvSpPr>
        <p:spPr>
          <a:xfrm>
            <a:off x="11630025" y="180975"/>
            <a:ext cx="228600"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2C8D9C34-7539-4445-9433-9580C175A9FD}" type="slidenum">
              <a:rPr lang="en-IS" smtClean="0"/>
              <a:pPr/>
              <a:t>‹#›</a:t>
            </a:fld>
            <a:endParaRPr lang="en-IS"/>
          </a:p>
        </p:txBody>
      </p:sp>
      <p:cxnSp>
        <p:nvCxnSpPr>
          <p:cNvPr id="17" name="Straight Connector 16">
            <a:extLst>
              <a:ext uri="{FF2B5EF4-FFF2-40B4-BE49-F238E27FC236}">
                <a16:creationId xmlns:a16="http://schemas.microsoft.com/office/drawing/2014/main" id="{E2F74D36-07E5-7566-A987-79EEB295C72D}"/>
              </a:ext>
            </a:extLst>
          </p:cNvPr>
          <p:cNvCxnSpPr>
            <a:cxnSpLocks/>
          </p:cNvCxnSpPr>
          <p:nvPr userDrawn="1"/>
        </p:nvCxnSpPr>
        <p:spPr>
          <a:xfrm>
            <a:off x="11625707" y="17780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B1809E-D8DB-4B36-ABB6-072075CFF025}"/>
              </a:ext>
            </a:extLst>
          </p:cNvPr>
          <p:cNvSpPr>
            <a:spLocks noGrp="1"/>
          </p:cNvSpPr>
          <p:nvPr>
            <p:ph type="title"/>
          </p:nvPr>
        </p:nvSpPr>
        <p:spPr>
          <a:xfrm>
            <a:off x="911224" y="365125"/>
            <a:ext cx="10442575" cy="1325563"/>
          </a:xfrm>
          <a:prstGeom prst="rect">
            <a:avLst/>
          </a:prstGeom>
        </p:spPr>
        <p:txBody>
          <a:bodyPr vert="horz" lIns="0" tIns="0" rIns="0" bIns="0" rtlCol="0" anchor="b" anchorCtr="0">
            <a:normAutofit/>
          </a:bodyPr>
          <a:lstStyle/>
          <a:p>
            <a:r>
              <a:rPr lang="en-GB"/>
              <a:t>Click to edit Master title style</a:t>
            </a:r>
            <a:endParaRPr lang="is-IS"/>
          </a:p>
        </p:txBody>
      </p:sp>
      <p:sp>
        <p:nvSpPr>
          <p:cNvPr id="3" name="Text Placeholder 2">
            <a:extLst>
              <a:ext uri="{FF2B5EF4-FFF2-40B4-BE49-F238E27FC236}">
                <a16:creationId xmlns:a16="http://schemas.microsoft.com/office/drawing/2014/main" id="{1B74C64C-6455-404E-5A90-716F0FF78366}"/>
              </a:ext>
            </a:extLst>
          </p:cNvPr>
          <p:cNvSpPr>
            <a:spLocks noGrp="1"/>
          </p:cNvSpPr>
          <p:nvPr>
            <p:ph type="body" idx="1"/>
          </p:nvPr>
        </p:nvSpPr>
        <p:spPr>
          <a:xfrm>
            <a:off x="911224" y="1825625"/>
            <a:ext cx="10442575"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Tree>
    <p:extLst>
      <p:ext uri="{BB962C8B-B14F-4D97-AF65-F5344CB8AC3E}">
        <p14:creationId xmlns:p14="http://schemas.microsoft.com/office/powerpoint/2010/main" val="1747912344"/>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 id="2147483935" r:id="rId19"/>
    <p:sldLayoutId id="2147483936" r:id="rId20"/>
    <p:sldLayoutId id="2147483937" r:id="rId21"/>
    <p:sldLayoutId id="2147483938" r:id="rId22"/>
    <p:sldLayoutId id="2147483939" r:id="rId23"/>
    <p:sldLayoutId id="2147483940" r:id="rId24"/>
    <p:sldLayoutId id="2147483941" r:id="rId25"/>
  </p:sldLayoutIdLst>
  <p:hf hdr="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172800" algn="l" defTabSz="914400" rtl="0" eaLnBrk="1" latinLnBrk="0" hangingPunct="1">
        <a:lnSpc>
          <a:spcPct val="90000"/>
        </a:lnSpc>
        <a:spcBef>
          <a:spcPts val="10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1pPr>
      <a:lvl2pPr marL="6858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11430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3pPr>
      <a:lvl4pPr marL="16002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28">
          <p15:clr>
            <a:srgbClr val="A4A3A4"/>
          </p15:clr>
        </p15:guide>
        <p15:guide id="2" pos="3840">
          <p15:clr>
            <a:srgbClr val="A4A3A4"/>
          </p15:clr>
        </p15:guide>
        <p15:guide id="3" orient="horz" pos="4201">
          <p15:clr>
            <a:srgbClr val="A4A3A4"/>
          </p15:clr>
        </p15:guide>
        <p15:guide id="4" orient="horz" pos="119">
          <p15:clr>
            <a:srgbClr val="A4A3A4"/>
          </p15:clr>
        </p15:guide>
        <p15:guide id="5" pos="574">
          <p15:clr>
            <a:srgbClr val="A4A3A4"/>
          </p15:clr>
        </p15:guide>
        <p15:guide id="6" pos="7469">
          <p15:clr>
            <a:srgbClr val="A4A3A4"/>
          </p15:clr>
        </p15:guide>
        <p15:guide id="7" orient="horz" pos="3906">
          <p15:clr>
            <a:srgbClr val="A4A3A4"/>
          </p15:clr>
        </p15:guide>
        <p15:guide id="8" orient="horz" pos="3770">
          <p15:clr>
            <a:srgbClr val="A4A3A4"/>
          </p15:clr>
        </p15:guide>
        <p15:guide id="9" orient="horz" pos="3475">
          <p15:clr>
            <a:srgbClr val="A4A3A4"/>
          </p15:clr>
        </p15:guide>
        <p15:guide id="10" orient="horz" pos="3362">
          <p15:clr>
            <a:srgbClr val="A4A3A4"/>
          </p15:clr>
        </p15:guide>
        <p15:guide id="11" orient="horz" pos="3067">
          <p15:clr>
            <a:srgbClr val="A4A3A4"/>
          </p15:clr>
        </p15:guide>
        <p15:guide id="12" orient="horz" pos="2931">
          <p15:clr>
            <a:srgbClr val="A4A3A4"/>
          </p15:clr>
        </p15:guide>
        <p15:guide id="13" orient="horz" pos="2636">
          <p15:clr>
            <a:srgbClr val="A4A3A4"/>
          </p15:clr>
        </p15:guide>
        <p15:guide id="14" orient="horz" pos="2523">
          <p15:clr>
            <a:srgbClr val="A4A3A4"/>
          </p15:clr>
        </p15:guide>
        <p15:guide id="15" orient="horz" pos="2092">
          <p15:clr>
            <a:srgbClr val="A4A3A4"/>
          </p15:clr>
        </p15:guide>
        <p15:guide id="16" orient="horz" pos="1797">
          <p15:clr>
            <a:srgbClr val="A4A3A4"/>
          </p15:clr>
        </p15:guide>
        <p15:guide id="17" orient="horz" pos="1684">
          <p15:clr>
            <a:srgbClr val="A4A3A4"/>
          </p15:clr>
        </p15:guide>
        <p15:guide id="18" orient="horz" pos="1389">
          <p15:clr>
            <a:srgbClr val="A4A3A4"/>
          </p15:clr>
        </p15:guide>
        <p15:guide id="19" orient="horz" pos="1253">
          <p15:clr>
            <a:srgbClr val="A4A3A4"/>
          </p15:clr>
        </p15:guide>
        <p15:guide id="20" orient="horz" pos="958">
          <p15:clr>
            <a:srgbClr val="A4A3A4"/>
          </p15:clr>
        </p15:guide>
        <p15:guide id="21" orient="horz" pos="845">
          <p15:clr>
            <a:srgbClr val="A4A3A4"/>
          </p15:clr>
        </p15:guide>
        <p15:guide id="22" orient="horz" pos="550">
          <p15:clr>
            <a:srgbClr val="A4A3A4"/>
          </p15:clr>
        </p15:guide>
        <p15:guide id="23" orient="horz" pos="414">
          <p15:clr>
            <a:srgbClr val="A4A3A4"/>
          </p15:clr>
        </p15:guide>
        <p15:guide id="24" pos="914">
          <p15:clr>
            <a:srgbClr val="A4A3A4"/>
          </p15:clr>
        </p15:guide>
        <p15:guide id="25" pos="1050">
          <p15:clr>
            <a:srgbClr val="A4A3A4"/>
          </p15:clr>
        </p15:guide>
        <p15:guide id="26" pos="1391">
          <p15:clr>
            <a:srgbClr val="A4A3A4"/>
          </p15:clr>
        </p15:guide>
        <p15:guide id="27" pos="1504">
          <p15:clr>
            <a:srgbClr val="A4A3A4"/>
          </p15:clr>
        </p15:guide>
        <p15:guide id="28" pos="1844">
          <p15:clr>
            <a:srgbClr val="A4A3A4"/>
          </p15:clr>
        </p15:guide>
        <p15:guide id="29" pos="1980">
          <p15:clr>
            <a:srgbClr val="A4A3A4"/>
          </p15:clr>
        </p15:guide>
        <p15:guide id="30" pos="2320">
          <p15:clr>
            <a:srgbClr val="A4A3A4"/>
          </p15:clr>
        </p15:guide>
        <p15:guide id="31" pos="2434">
          <p15:clr>
            <a:srgbClr val="A4A3A4"/>
          </p15:clr>
        </p15:guide>
        <p15:guide id="32" pos="2797">
          <p15:clr>
            <a:srgbClr val="A4A3A4"/>
          </p15:clr>
        </p15:guide>
        <p15:guide id="33" pos="2910">
          <p15:clr>
            <a:srgbClr val="A4A3A4"/>
          </p15:clr>
        </p15:guide>
        <p15:guide id="34" pos="3250">
          <p15:clr>
            <a:srgbClr val="A4A3A4"/>
          </p15:clr>
        </p15:guide>
        <p15:guide id="35" pos="3386">
          <p15:clr>
            <a:srgbClr val="A4A3A4"/>
          </p15:clr>
        </p15:guide>
        <p15:guide id="36" pos="3727">
          <p15:clr>
            <a:srgbClr val="A4A3A4"/>
          </p15:clr>
        </p15:guide>
        <p15:guide id="37" pos="4180">
          <p15:clr>
            <a:srgbClr val="A4A3A4"/>
          </p15:clr>
        </p15:guide>
        <p15:guide id="38" pos="4316">
          <p15:clr>
            <a:srgbClr val="A4A3A4"/>
          </p15:clr>
        </p15:guide>
        <p15:guide id="39" pos="4656">
          <p15:clr>
            <a:srgbClr val="A4A3A4"/>
          </p15:clr>
        </p15:guide>
        <p15:guide id="40" pos="4793">
          <p15:clr>
            <a:srgbClr val="A4A3A4"/>
          </p15:clr>
        </p15:guide>
        <p15:guide id="41" pos="5133">
          <p15:clr>
            <a:srgbClr val="A4A3A4"/>
          </p15:clr>
        </p15:guide>
        <p15:guide id="42" pos="5246">
          <p15:clr>
            <a:srgbClr val="A4A3A4"/>
          </p15:clr>
        </p15:guide>
        <p15:guide id="43" pos="5586">
          <p15:clr>
            <a:srgbClr val="A4A3A4"/>
          </p15:clr>
        </p15:guide>
        <p15:guide id="44" pos="5722">
          <p15:clr>
            <a:srgbClr val="A4A3A4"/>
          </p15:clr>
        </p15:guide>
        <p15:guide id="45" pos="6063">
          <p15:clr>
            <a:srgbClr val="A4A3A4"/>
          </p15:clr>
        </p15:guide>
        <p15:guide id="46" pos="6176">
          <p15:clr>
            <a:srgbClr val="A4A3A4"/>
          </p15:clr>
        </p15:guide>
        <p15:guide id="47" pos="6539">
          <p15:clr>
            <a:srgbClr val="A4A3A4"/>
          </p15:clr>
        </p15:guide>
        <p15:guide id="48" pos="6652">
          <p15:clr>
            <a:srgbClr val="A4A3A4"/>
          </p15:clr>
        </p15:guide>
        <p15:guide id="49" pos="6992">
          <p15:clr>
            <a:srgbClr val="A4A3A4"/>
          </p15:clr>
        </p15:guide>
        <p15:guide id="50" pos="7129">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0488230B-6DC1-7D21-133A-8AD44988C22B}"/>
              </a:ext>
            </a:extLst>
          </p:cNvPr>
          <p:cNvSpPr>
            <a:spLocks noGrp="1"/>
          </p:cNvSpPr>
          <p:nvPr>
            <p:ph type="ftr" sz="quarter" idx="3"/>
          </p:nvPr>
        </p:nvSpPr>
        <p:spPr>
          <a:xfrm>
            <a:off x="911224" y="6346228"/>
            <a:ext cx="4112841" cy="365125"/>
          </a:xfrm>
          <a:prstGeom prst="rect">
            <a:avLst/>
          </a:prstGeom>
        </p:spPr>
        <p:txBody>
          <a:bodyPr vert="horz" lIns="0" tIns="0" rIns="0" bIns="0" rtlCol="0" anchor="ctr"/>
          <a:lstStyle>
            <a:lvl1pPr algn="l">
              <a:defRPr sz="1000" b="1">
                <a:solidFill>
                  <a:schemeClr val="tx1">
                    <a:lumMod val="90000"/>
                    <a:lumOff val="10000"/>
                  </a:schemeClr>
                </a:solidFill>
                <a:latin typeface="Arial" panose="020B0604020202020204" pitchFamily="34" charset="0"/>
                <a:cs typeface="Arial" panose="020B0604020202020204" pitchFamily="34" charset="0"/>
              </a:defRPr>
            </a:lvl1pPr>
          </a:lstStyle>
          <a:p>
            <a:endParaRPr lang="en-IS"/>
          </a:p>
        </p:txBody>
      </p:sp>
      <p:pic>
        <p:nvPicPr>
          <p:cNvPr id="14" name="Graphic 13">
            <a:extLst>
              <a:ext uri="{FF2B5EF4-FFF2-40B4-BE49-F238E27FC236}">
                <a16:creationId xmlns:a16="http://schemas.microsoft.com/office/drawing/2014/main" id="{700D813F-4D95-099A-23B9-CB6F391561A0}"/>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1601" y="6250893"/>
            <a:ext cx="752474" cy="565832"/>
          </a:xfrm>
          <a:prstGeom prst="rect">
            <a:avLst/>
          </a:prstGeom>
        </p:spPr>
      </p:pic>
      <p:sp>
        <p:nvSpPr>
          <p:cNvPr id="15" name="Date Placeholder 3">
            <a:extLst>
              <a:ext uri="{FF2B5EF4-FFF2-40B4-BE49-F238E27FC236}">
                <a16:creationId xmlns:a16="http://schemas.microsoft.com/office/drawing/2014/main" id="{E38CDD18-850A-771E-4358-7A87AF23A285}"/>
              </a:ext>
            </a:extLst>
          </p:cNvPr>
          <p:cNvSpPr>
            <a:spLocks noGrp="1"/>
          </p:cNvSpPr>
          <p:nvPr>
            <p:ph type="dt" sz="half" idx="2"/>
          </p:nvPr>
        </p:nvSpPr>
        <p:spPr>
          <a:xfrm>
            <a:off x="9817768" y="180975"/>
            <a:ext cx="1671282"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770C2DD4-14A9-E34A-AFE7-142204C0DD4E}" type="datetime3">
              <a:rPr lang="en-US" smtClean="0"/>
              <a:t>8 December 2025</a:t>
            </a:fld>
            <a:endParaRPr lang="en-IS"/>
          </a:p>
        </p:txBody>
      </p:sp>
      <p:sp>
        <p:nvSpPr>
          <p:cNvPr id="16" name="Slide Number Placeholder 5">
            <a:extLst>
              <a:ext uri="{FF2B5EF4-FFF2-40B4-BE49-F238E27FC236}">
                <a16:creationId xmlns:a16="http://schemas.microsoft.com/office/drawing/2014/main" id="{34E3ECD9-737C-0D93-E22E-45DB1F3095C1}"/>
              </a:ext>
            </a:extLst>
          </p:cNvPr>
          <p:cNvSpPr>
            <a:spLocks noGrp="1"/>
          </p:cNvSpPr>
          <p:nvPr>
            <p:ph type="sldNum" sz="quarter" idx="4"/>
          </p:nvPr>
        </p:nvSpPr>
        <p:spPr>
          <a:xfrm>
            <a:off x="11630025" y="180975"/>
            <a:ext cx="228600"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2C8D9C34-7539-4445-9433-9580C175A9FD}" type="slidenum">
              <a:rPr lang="en-IS" smtClean="0"/>
              <a:pPr/>
              <a:t>‹#›</a:t>
            </a:fld>
            <a:endParaRPr lang="en-IS"/>
          </a:p>
        </p:txBody>
      </p:sp>
      <p:cxnSp>
        <p:nvCxnSpPr>
          <p:cNvPr id="17" name="Straight Connector 16">
            <a:extLst>
              <a:ext uri="{FF2B5EF4-FFF2-40B4-BE49-F238E27FC236}">
                <a16:creationId xmlns:a16="http://schemas.microsoft.com/office/drawing/2014/main" id="{E2F74D36-07E5-7566-A987-79EEB295C72D}"/>
              </a:ext>
            </a:extLst>
          </p:cNvPr>
          <p:cNvCxnSpPr>
            <a:cxnSpLocks/>
          </p:cNvCxnSpPr>
          <p:nvPr userDrawn="1"/>
        </p:nvCxnSpPr>
        <p:spPr>
          <a:xfrm>
            <a:off x="11625707" y="17780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B1809E-D8DB-4B36-ABB6-072075CFF025}"/>
              </a:ext>
            </a:extLst>
          </p:cNvPr>
          <p:cNvSpPr>
            <a:spLocks noGrp="1"/>
          </p:cNvSpPr>
          <p:nvPr>
            <p:ph type="title"/>
          </p:nvPr>
        </p:nvSpPr>
        <p:spPr>
          <a:xfrm>
            <a:off x="911224" y="365125"/>
            <a:ext cx="10442575" cy="1325563"/>
          </a:xfrm>
          <a:prstGeom prst="rect">
            <a:avLst/>
          </a:prstGeom>
        </p:spPr>
        <p:txBody>
          <a:bodyPr vert="horz" lIns="0" tIns="0" rIns="0" bIns="0" rtlCol="0" anchor="b" anchorCtr="0">
            <a:normAutofit/>
          </a:bodyPr>
          <a:lstStyle/>
          <a:p>
            <a:r>
              <a:rPr lang="en-GB"/>
              <a:t>Click to edit Master title style</a:t>
            </a:r>
            <a:endParaRPr lang="is-IS"/>
          </a:p>
        </p:txBody>
      </p:sp>
      <p:sp>
        <p:nvSpPr>
          <p:cNvPr id="3" name="Text Placeholder 2">
            <a:extLst>
              <a:ext uri="{FF2B5EF4-FFF2-40B4-BE49-F238E27FC236}">
                <a16:creationId xmlns:a16="http://schemas.microsoft.com/office/drawing/2014/main" id="{1B74C64C-6455-404E-5A90-716F0FF78366}"/>
              </a:ext>
            </a:extLst>
          </p:cNvPr>
          <p:cNvSpPr>
            <a:spLocks noGrp="1"/>
          </p:cNvSpPr>
          <p:nvPr>
            <p:ph type="body" idx="1"/>
          </p:nvPr>
        </p:nvSpPr>
        <p:spPr>
          <a:xfrm>
            <a:off x="911224" y="1825625"/>
            <a:ext cx="10442575"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Tree>
    <p:extLst>
      <p:ext uri="{BB962C8B-B14F-4D97-AF65-F5344CB8AC3E}">
        <p14:creationId xmlns:p14="http://schemas.microsoft.com/office/powerpoint/2010/main" val="1747912344"/>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967" r:id="rId25"/>
  </p:sldLayoutIdLst>
  <p:hf hdr="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172800" algn="l" defTabSz="914400" rtl="0" eaLnBrk="1" latinLnBrk="0" hangingPunct="1">
        <a:lnSpc>
          <a:spcPct val="90000"/>
        </a:lnSpc>
        <a:spcBef>
          <a:spcPts val="10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1pPr>
      <a:lvl2pPr marL="6858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11430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3pPr>
      <a:lvl4pPr marL="16002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28">
          <p15:clr>
            <a:srgbClr val="A4A3A4"/>
          </p15:clr>
        </p15:guide>
        <p15:guide id="2" pos="3840">
          <p15:clr>
            <a:srgbClr val="A4A3A4"/>
          </p15:clr>
        </p15:guide>
        <p15:guide id="3" orient="horz" pos="4201">
          <p15:clr>
            <a:srgbClr val="A4A3A4"/>
          </p15:clr>
        </p15:guide>
        <p15:guide id="4" orient="horz" pos="119">
          <p15:clr>
            <a:srgbClr val="A4A3A4"/>
          </p15:clr>
        </p15:guide>
        <p15:guide id="5" pos="574">
          <p15:clr>
            <a:srgbClr val="A4A3A4"/>
          </p15:clr>
        </p15:guide>
        <p15:guide id="6" pos="7469">
          <p15:clr>
            <a:srgbClr val="A4A3A4"/>
          </p15:clr>
        </p15:guide>
        <p15:guide id="7" orient="horz" pos="3906">
          <p15:clr>
            <a:srgbClr val="A4A3A4"/>
          </p15:clr>
        </p15:guide>
        <p15:guide id="8" orient="horz" pos="3770">
          <p15:clr>
            <a:srgbClr val="A4A3A4"/>
          </p15:clr>
        </p15:guide>
        <p15:guide id="9" orient="horz" pos="3475">
          <p15:clr>
            <a:srgbClr val="A4A3A4"/>
          </p15:clr>
        </p15:guide>
        <p15:guide id="10" orient="horz" pos="3362">
          <p15:clr>
            <a:srgbClr val="A4A3A4"/>
          </p15:clr>
        </p15:guide>
        <p15:guide id="11" orient="horz" pos="3067">
          <p15:clr>
            <a:srgbClr val="A4A3A4"/>
          </p15:clr>
        </p15:guide>
        <p15:guide id="12" orient="horz" pos="2931">
          <p15:clr>
            <a:srgbClr val="A4A3A4"/>
          </p15:clr>
        </p15:guide>
        <p15:guide id="13" orient="horz" pos="2636">
          <p15:clr>
            <a:srgbClr val="A4A3A4"/>
          </p15:clr>
        </p15:guide>
        <p15:guide id="14" orient="horz" pos="2523">
          <p15:clr>
            <a:srgbClr val="A4A3A4"/>
          </p15:clr>
        </p15:guide>
        <p15:guide id="15" orient="horz" pos="2092">
          <p15:clr>
            <a:srgbClr val="A4A3A4"/>
          </p15:clr>
        </p15:guide>
        <p15:guide id="16" orient="horz" pos="1797">
          <p15:clr>
            <a:srgbClr val="A4A3A4"/>
          </p15:clr>
        </p15:guide>
        <p15:guide id="17" orient="horz" pos="1684">
          <p15:clr>
            <a:srgbClr val="A4A3A4"/>
          </p15:clr>
        </p15:guide>
        <p15:guide id="18" orient="horz" pos="1389">
          <p15:clr>
            <a:srgbClr val="A4A3A4"/>
          </p15:clr>
        </p15:guide>
        <p15:guide id="19" orient="horz" pos="1253">
          <p15:clr>
            <a:srgbClr val="A4A3A4"/>
          </p15:clr>
        </p15:guide>
        <p15:guide id="20" orient="horz" pos="958">
          <p15:clr>
            <a:srgbClr val="A4A3A4"/>
          </p15:clr>
        </p15:guide>
        <p15:guide id="21" orient="horz" pos="845">
          <p15:clr>
            <a:srgbClr val="A4A3A4"/>
          </p15:clr>
        </p15:guide>
        <p15:guide id="22" orient="horz" pos="550">
          <p15:clr>
            <a:srgbClr val="A4A3A4"/>
          </p15:clr>
        </p15:guide>
        <p15:guide id="23" orient="horz" pos="414">
          <p15:clr>
            <a:srgbClr val="A4A3A4"/>
          </p15:clr>
        </p15:guide>
        <p15:guide id="24" pos="914">
          <p15:clr>
            <a:srgbClr val="A4A3A4"/>
          </p15:clr>
        </p15:guide>
        <p15:guide id="25" pos="1050">
          <p15:clr>
            <a:srgbClr val="A4A3A4"/>
          </p15:clr>
        </p15:guide>
        <p15:guide id="26" pos="1391">
          <p15:clr>
            <a:srgbClr val="A4A3A4"/>
          </p15:clr>
        </p15:guide>
        <p15:guide id="27" pos="1504">
          <p15:clr>
            <a:srgbClr val="A4A3A4"/>
          </p15:clr>
        </p15:guide>
        <p15:guide id="28" pos="1844">
          <p15:clr>
            <a:srgbClr val="A4A3A4"/>
          </p15:clr>
        </p15:guide>
        <p15:guide id="29" pos="1980">
          <p15:clr>
            <a:srgbClr val="A4A3A4"/>
          </p15:clr>
        </p15:guide>
        <p15:guide id="30" pos="2320">
          <p15:clr>
            <a:srgbClr val="A4A3A4"/>
          </p15:clr>
        </p15:guide>
        <p15:guide id="31" pos="2434">
          <p15:clr>
            <a:srgbClr val="A4A3A4"/>
          </p15:clr>
        </p15:guide>
        <p15:guide id="32" pos="2797">
          <p15:clr>
            <a:srgbClr val="A4A3A4"/>
          </p15:clr>
        </p15:guide>
        <p15:guide id="33" pos="2910">
          <p15:clr>
            <a:srgbClr val="A4A3A4"/>
          </p15:clr>
        </p15:guide>
        <p15:guide id="34" pos="3250">
          <p15:clr>
            <a:srgbClr val="A4A3A4"/>
          </p15:clr>
        </p15:guide>
        <p15:guide id="35" pos="3386">
          <p15:clr>
            <a:srgbClr val="A4A3A4"/>
          </p15:clr>
        </p15:guide>
        <p15:guide id="36" pos="3727">
          <p15:clr>
            <a:srgbClr val="A4A3A4"/>
          </p15:clr>
        </p15:guide>
        <p15:guide id="37" pos="4180">
          <p15:clr>
            <a:srgbClr val="A4A3A4"/>
          </p15:clr>
        </p15:guide>
        <p15:guide id="38" pos="4316">
          <p15:clr>
            <a:srgbClr val="A4A3A4"/>
          </p15:clr>
        </p15:guide>
        <p15:guide id="39" pos="4656">
          <p15:clr>
            <a:srgbClr val="A4A3A4"/>
          </p15:clr>
        </p15:guide>
        <p15:guide id="40" pos="4793">
          <p15:clr>
            <a:srgbClr val="A4A3A4"/>
          </p15:clr>
        </p15:guide>
        <p15:guide id="41" pos="5133">
          <p15:clr>
            <a:srgbClr val="A4A3A4"/>
          </p15:clr>
        </p15:guide>
        <p15:guide id="42" pos="5246">
          <p15:clr>
            <a:srgbClr val="A4A3A4"/>
          </p15:clr>
        </p15:guide>
        <p15:guide id="43" pos="5586">
          <p15:clr>
            <a:srgbClr val="A4A3A4"/>
          </p15:clr>
        </p15:guide>
        <p15:guide id="44" pos="5722">
          <p15:clr>
            <a:srgbClr val="A4A3A4"/>
          </p15:clr>
        </p15:guide>
        <p15:guide id="45" pos="6063">
          <p15:clr>
            <a:srgbClr val="A4A3A4"/>
          </p15:clr>
        </p15:guide>
        <p15:guide id="46" pos="6176">
          <p15:clr>
            <a:srgbClr val="A4A3A4"/>
          </p15:clr>
        </p15:guide>
        <p15:guide id="47" pos="6539">
          <p15:clr>
            <a:srgbClr val="A4A3A4"/>
          </p15:clr>
        </p15:guide>
        <p15:guide id="48" pos="6652">
          <p15:clr>
            <a:srgbClr val="A4A3A4"/>
          </p15:clr>
        </p15:guide>
        <p15:guide id="49" pos="6992">
          <p15:clr>
            <a:srgbClr val="A4A3A4"/>
          </p15:clr>
        </p15:guide>
        <p15:guide id="50" pos="7129">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0.xml"/><Relationship Id="rId1" Type="http://schemas.openxmlformats.org/officeDocument/2006/relationships/tags" Target="../tags/tag8.xml"/><Relationship Id="rId6" Type="http://schemas.openxmlformats.org/officeDocument/2006/relationships/image" Target="../media/image30.jpeg"/><Relationship Id="rId5" Type="http://schemas.openxmlformats.org/officeDocument/2006/relationships/image" Target="../media/image29.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3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7EFD467-8A6A-A22B-0B75-408198A5612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0" name="think-cell data - do not delete" hidden="1">
                        <a:extLst>
                          <a:ext uri="{FF2B5EF4-FFF2-40B4-BE49-F238E27FC236}">
                            <a16:creationId xmlns:a16="http://schemas.microsoft.com/office/drawing/2014/main" id="{E7EFD467-8A6A-A22B-0B75-408198A5612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BF947A-CD2C-0D17-C8F0-1D6BDD832EAD}"/>
              </a:ext>
            </a:extLst>
          </p:cNvPr>
          <p:cNvSpPr>
            <a:spLocks noGrp="1"/>
          </p:cNvSpPr>
          <p:nvPr>
            <p:ph type="ctrTitle"/>
          </p:nvPr>
        </p:nvSpPr>
        <p:spPr/>
        <p:txBody>
          <a:bodyPr vert="horz">
            <a:normAutofit/>
          </a:bodyPr>
          <a:lstStyle/>
          <a:p>
            <a:r>
              <a:rPr lang="is-IS" noProof="1">
                <a:cs typeface="Arial"/>
              </a:rPr>
              <a:t>Staðan á fasteignamarkað</a:t>
            </a:r>
            <a:r>
              <a:rPr lang="en-US" noProof="1">
                <a:cs typeface="Arial"/>
              </a:rPr>
              <a:t>i</a:t>
            </a:r>
            <a:endParaRPr lang="is-IS" noProof="1">
              <a:cs typeface="Arial"/>
            </a:endParaRPr>
          </a:p>
        </p:txBody>
      </p:sp>
      <p:sp>
        <p:nvSpPr>
          <p:cNvPr id="23" name="Subtitle 22">
            <a:extLst>
              <a:ext uri="{FF2B5EF4-FFF2-40B4-BE49-F238E27FC236}">
                <a16:creationId xmlns:a16="http://schemas.microsoft.com/office/drawing/2014/main" id="{4C3F6DFA-1E26-E274-8CA2-13BDC1228F73}"/>
              </a:ext>
            </a:extLst>
          </p:cNvPr>
          <p:cNvSpPr>
            <a:spLocks noGrp="1"/>
          </p:cNvSpPr>
          <p:nvPr>
            <p:ph type="subTitle" idx="1"/>
          </p:nvPr>
        </p:nvSpPr>
        <p:spPr/>
        <p:txBody>
          <a:bodyPr/>
          <a:lstStyle/>
          <a:p>
            <a:r>
              <a:rPr lang="is-IS" noProof="1"/>
              <a:t>Hádegisfundur fasteignasala</a:t>
            </a:r>
          </a:p>
        </p:txBody>
      </p:sp>
      <p:sp>
        <p:nvSpPr>
          <p:cNvPr id="24" name="Text Placeholder 23">
            <a:extLst>
              <a:ext uri="{FF2B5EF4-FFF2-40B4-BE49-F238E27FC236}">
                <a16:creationId xmlns:a16="http://schemas.microsoft.com/office/drawing/2014/main" id="{F9BD76DC-DFDE-1107-7A00-C3CBD67B192A}"/>
              </a:ext>
            </a:extLst>
          </p:cNvPr>
          <p:cNvSpPr>
            <a:spLocks noGrp="1"/>
          </p:cNvSpPr>
          <p:nvPr>
            <p:ph type="body" sz="quarter" idx="10"/>
          </p:nvPr>
        </p:nvSpPr>
        <p:spPr/>
        <p:txBody>
          <a:bodyPr/>
          <a:lstStyle/>
          <a:p>
            <a:r>
              <a:rPr lang="is-IS" noProof="1"/>
              <a:t>Pálmar Gíslason, Viðskiptastjóri húsnæðislána</a:t>
            </a:r>
          </a:p>
        </p:txBody>
      </p:sp>
      <p:sp>
        <p:nvSpPr>
          <p:cNvPr id="25" name="Text Placeholder 24">
            <a:extLst>
              <a:ext uri="{FF2B5EF4-FFF2-40B4-BE49-F238E27FC236}">
                <a16:creationId xmlns:a16="http://schemas.microsoft.com/office/drawing/2014/main" id="{E6EA3900-EAB6-84CF-D246-3EF50C7ACA3D}"/>
              </a:ext>
            </a:extLst>
          </p:cNvPr>
          <p:cNvSpPr>
            <a:spLocks noGrp="1"/>
          </p:cNvSpPr>
          <p:nvPr>
            <p:ph type="body" sz="quarter" idx="11"/>
          </p:nvPr>
        </p:nvSpPr>
        <p:spPr/>
        <p:txBody>
          <a:bodyPr/>
          <a:lstStyle/>
          <a:p>
            <a:r>
              <a:rPr lang="en-US" noProof="1"/>
              <a:t>25. N</a:t>
            </a:r>
            <a:r>
              <a:rPr lang="is-IS" noProof="1"/>
              <a:t>óvember 2025</a:t>
            </a:r>
          </a:p>
        </p:txBody>
      </p:sp>
      <p:pic>
        <p:nvPicPr>
          <p:cNvPr id="6" name="Picture Placeholder 5" descr="A building with a glass wall&#10;&#10;AI-generated content may be incorrect.">
            <a:extLst>
              <a:ext uri="{FF2B5EF4-FFF2-40B4-BE49-F238E27FC236}">
                <a16:creationId xmlns:a16="http://schemas.microsoft.com/office/drawing/2014/main" id="{CD5D4F4B-EA8E-E8B0-4EEF-CBCA9E6CE62A}"/>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7806" r="17806"/>
          <a:stretch>
            <a:fillRect/>
          </a:stretch>
        </p:blipFill>
        <p:spPr/>
      </p:pic>
    </p:spTree>
    <p:extLst>
      <p:ext uri="{BB962C8B-B14F-4D97-AF65-F5344CB8AC3E}">
        <p14:creationId xmlns:p14="http://schemas.microsoft.com/office/powerpoint/2010/main" val="2527649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red and purple lines&#10;&#10;AI-generated content may be incorrect.">
            <a:extLst>
              <a:ext uri="{FF2B5EF4-FFF2-40B4-BE49-F238E27FC236}">
                <a16:creationId xmlns:a16="http://schemas.microsoft.com/office/drawing/2014/main" id="{10A57D4E-B7F5-DCD5-E41A-4E85B07E80A3}"/>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9124615F-EF35-BA95-7DA6-9306958FAF7F}"/>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82F33A99-544B-910C-8156-2252FFFC5CD3}"/>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FEDCBCBD-CCB6-EADD-70FB-763E0531B6EB}"/>
              </a:ext>
            </a:extLst>
          </p:cNvPr>
          <p:cNvSpPr>
            <a:spLocks noGrp="1"/>
          </p:cNvSpPr>
          <p:nvPr>
            <p:ph type="sldNum" sz="quarter" idx="12"/>
          </p:nvPr>
        </p:nvSpPr>
        <p:spPr/>
        <p:txBody>
          <a:bodyPr/>
          <a:lstStyle/>
          <a:p>
            <a:fld id="{24C8C45C-947F-4981-8B3F-4F32E973C901}" type="slidenum">
              <a:rPr lang="is-IS" smtClean="0"/>
              <a:pPr/>
              <a:t>10</a:t>
            </a:fld>
            <a:endParaRPr lang="is-IS"/>
          </a:p>
        </p:txBody>
      </p:sp>
      <p:sp>
        <p:nvSpPr>
          <p:cNvPr id="7" name="Text Placeholder 6">
            <a:extLst>
              <a:ext uri="{FF2B5EF4-FFF2-40B4-BE49-F238E27FC236}">
                <a16:creationId xmlns:a16="http://schemas.microsoft.com/office/drawing/2014/main" id="{4043565D-09BC-FF98-8409-4118316792C0}"/>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957072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red lines&#10;&#10;AI-generated content may be incorrect.">
            <a:extLst>
              <a:ext uri="{FF2B5EF4-FFF2-40B4-BE49-F238E27FC236}">
                <a16:creationId xmlns:a16="http://schemas.microsoft.com/office/drawing/2014/main" id="{1AE5CBA4-2FB4-9210-8D34-773D7A0689A8}"/>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4" name="Date Placeholder 3">
            <a:extLst>
              <a:ext uri="{FF2B5EF4-FFF2-40B4-BE49-F238E27FC236}">
                <a16:creationId xmlns:a16="http://schemas.microsoft.com/office/drawing/2014/main" id="{0A6F019A-9833-E1C4-9DDA-C3CDD10EF9FF}"/>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289357F5-2D12-02F8-C473-FD199D06BAB0}"/>
              </a:ext>
            </a:extLst>
          </p:cNvPr>
          <p:cNvSpPr>
            <a:spLocks noGrp="1"/>
          </p:cNvSpPr>
          <p:nvPr>
            <p:ph type="sldNum" sz="quarter" idx="12"/>
          </p:nvPr>
        </p:nvSpPr>
        <p:spPr/>
        <p:txBody>
          <a:bodyPr/>
          <a:lstStyle/>
          <a:p>
            <a:fld id="{24C8C45C-947F-4981-8B3F-4F32E973C901}" type="slidenum">
              <a:rPr lang="is-IS" smtClean="0"/>
              <a:pPr/>
              <a:t>11</a:t>
            </a:fld>
            <a:endParaRPr lang="is-IS"/>
          </a:p>
        </p:txBody>
      </p:sp>
      <p:sp>
        <p:nvSpPr>
          <p:cNvPr id="7" name="Text Placeholder 6">
            <a:extLst>
              <a:ext uri="{FF2B5EF4-FFF2-40B4-BE49-F238E27FC236}">
                <a16:creationId xmlns:a16="http://schemas.microsoft.com/office/drawing/2014/main" id="{BEB5BB72-E06B-8C04-9931-1E153E029FBB}"/>
              </a:ext>
            </a:extLst>
          </p:cNvPr>
          <p:cNvSpPr>
            <a:spLocks noGrp="1"/>
          </p:cNvSpPr>
          <p:nvPr>
            <p:ph type="body" sz="quarter" idx="42"/>
          </p:nvPr>
        </p:nvSpPr>
        <p:spPr/>
        <p:txBody>
          <a:bodyPr/>
          <a:lstStyle/>
          <a:p>
            <a:endParaRPr lang="is-IS"/>
          </a:p>
        </p:txBody>
      </p:sp>
      <p:pic>
        <p:nvPicPr>
          <p:cNvPr id="12" name="Picture 11" descr="A graph with red lines and numbers&#10;&#10;AI-generated content may be incorrect.">
            <a:extLst>
              <a:ext uri="{FF2B5EF4-FFF2-40B4-BE49-F238E27FC236}">
                <a16:creationId xmlns:a16="http://schemas.microsoft.com/office/drawing/2014/main" id="{196A9E9C-87D7-CCDB-E229-1ED856AEE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aph of stock prices&#10;&#10;AI-generated content may be incorrect.">
            <a:extLst>
              <a:ext uri="{FF2B5EF4-FFF2-40B4-BE49-F238E27FC236}">
                <a16:creationId xmlns:a16="http://schemas.microsoft.com/office/drawing/2014/main" id="{D6771DFC-9081-1BF5-A3C8-8C4213AAD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graph of different colored lines&#10;&#10;AI-generated content may be incorrect.">
            <a:extLst>
              <a:ext uri="{FF2B5EF4-FFF2-40B4-BE49-F238E27FC236}">
                <a16:creationId xmlns:a16="http://schemas.microsoft.com/office/drawing/2014/main" id="{C9C70DFE-E6E7-555B-1A4D-A2B7032B6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descr="A graph of different colored lines&#10;&#10;AI-generated content may be incorrect.">
            <a:extLst>
              <a:ext uri="{FF2B5EF4-FFF2-40B4-BE49-F238E27FC236}">
                <a16:creationId xmlns:a16="http://schemas.microsoft.com/office/drawing/2014/main" id="{68C57AE6-70DB-E3D4-A5AD-73767E2142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pic>
        <p:nvPicPr>
          <p:cNvPr id="20" name="Picture 19" descr="A graph with different colored lines&#10;&#10;AI-generated content may be incorrect.">
            <a:extLst>
              <a:ext uri="{FF2B5EF4-FFF2-40B4-BE49-F238E27FC236}">
                <a16:creationId xmlns:a16="http://schemas.microsoft.com/office/drawing/2014/main" id="{FBC35065-B060-1E18-4031-A02D7E60D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
            <a:ext cx="12192000" cy="6858000"/>
          </a:xfrm>
          <a:prstGeom prst="rect">
            <a:avLst/>
          </a:prstGeom>
        </p:spPr>
      </p:pic>
    </p:spTree>
    <p:extLst>
      <p:ext uri="{BB962C8B-B14F-4D97-AF65-F5344CB8AC3E}">
        <p14:creationId xmlns:p14="http://schemas.microsoft.com/office/powerpoint/2010/main" val="6629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90F55-2F94-A4ED-D6E8-8952F4B30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9135D-F7EE-C1AB-C673-D20EBA98A248}"/>
              </a:ext>
            </a:extLst>
          </p:cNvPr>
          <p:cNvSpPr>
            <a:spLocks noGrp="1"/>
          </p:cNvSpPr>
          <p:nvPr>
            <p:ph type="ctrTitle"/>
          </p:nvPr>
        </p:nvSpPr>
        <p:spPr>
          <a:xfrm>
            <a:off x="2387600" y="2268595"/>
            <a:ext cx="8269316" cy="981681"/>
          </a:xfrm>
        </p:spPr>
        <p:txBody>
          <a:bodyPr>
            <a:normAutofit/>
          </a:bodyPr>
          <a:lstStyle/>
          <a:p>
            <a:r>
              <a:rPr lang="is-IS" dirty="0"/>
              <a:t>Hvernig selst nýtt og gamalt?</a:t>
            </a:r>
          </a:p>
        </p:txBody>
      </p:sp>
      <p:sp>
        <p:nvSpPr>
          <p:cNvPr id="3" name="Date Placeholder 2">
            <a:extLst>
              <a:ext uri="{FF2B5EF4-FFF2-40B4-BE49-F238E27FC236}">
                <a16:creationId xmlns:a16="http://schemas.microsoft.com/office/drawing/2014/main" id="{62FE75BB-2367-49B7-4A96-21503EC9948E}"/>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 December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6325A317-FB27-F9AF-30C7-8E5D03DCF837}"/>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42124C07-D2F6-CA4E-B679-ED3DDD7ACDC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8B899D64-EA6F-5F10-8077-0923656BCE15}"/>
              </a:ext>
            </a:extLst>
          </p:cNvPr>
          <p:cNvSpPr>
            <a:spLocks noGrp="1"/>
          </p:cNvSpPr>
          <p:nvPr>
            <p:ph type="body" sz="quarter" idx="15"/>
          </p:nvPr>
        </p:nvSpPr>
        <p:spPr>
          <a:xfrm>
            <a:off x="2387600" y="3196242"/>
            <a:ext cx="6505879" cy="1716579"/>
          </a:xfrm>
        </p:spPr>
        <p:txBody>
          <a:bodyPr>
            <a:normAutofit/>
          </a:bodyPr>
          <a:lstStyle/>
          <a:p>
            <a:r>
              <a:rPr lang="is-IS" dirty="0"/>
              <a:t>Hvernig hefur sölutími þróast, er hvort er nýtt eða gamalt að seljast hraðar?</a:t>
            </a:r>
          </a:p>
        </p:txBody>
      </p:sp>
      <p:sp>
        <p:nvSpPr>
          <p:cNvPr id="7" name="Text Placeholder 6">
            <a:extLst>
              <a:ext uri="{FF2B5EF4-FFF2-40B4-BE49-F238E27FC236}">
                <a16:creationId xmlns:a16="http://schemas.microsoft.com/office/drawing/2014/main" id="{2392CBAB-E5C8-FFC6-FFFC-1311DE2C4E47}"/>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27780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aph with red lines and numbers&#10;&#10;AI-generated content may be incorrect.">
            <a:extLst>
              <a:ext uri="{FF2B5EF4-FFF2-40B4-BE49-F238E27FC236}">
                <a16:creationId xmlns:a16="http://schemas.microsoft.com/office/drawing/2014/main" id="{044A73BF-7778-95E8-FDF0-CB99CE1BC712}"/>
              </a:ext>
            </a:extLst>
          </p:cNvPr>
          <p:cNvPicPr>
            <a:picLocks noGrp="1" noChangeAspect="1"/>
          </p:cNvPicPr>
          <p:nvPr>
            <p:ph type="pic" sz="quarter" idx="43"/>
          </p:nvPr>
        </p:nvPicPr>
        <p:blipFill>
          <a:blip r:embed="rId3"/>
          <a:srcRect/>
          <a:stretch/>
        </p:blipFill>
        <p:spPr>
          <a:prstGeom prst="rect">
            <a:avLst/>
          </a:prstGeom>
        </p:spPr>
      </p:pic>
      <p:sp>
        <p:nvSpPr>
          <p:cNvPr id="3" name="Text Placeholder 2">
            <a:extLst>
              <a:ext uri="{FF2B5EF4-FFF2-40B4-BE49-F238E27FC236}">
                <a16:creationId xmlns:a16="http://schemas.microsoft.com/office/drawing/2014/main" id="{75ED6B6E-B2B4-175C-A43E-3A0759F43AAD}"/>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28525E38-3819-F8E8-3EE5-004212E1BD81}"/>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396266FF-B2A5-3451-6DB6-85B788C6919F}"/>
              </a:ext>
            </a:extLst>
          </p:cNvPr>
          <p:cNvSpPr>
            <a:spLocks noGrp="1"/>
          </p:cNvSpPr>
          <p:nvPr>
            <p:ph type="sldNum" sz="quarter" idx="12"/>
          </p:nvPr>
        </p:nvSpPr>
        <p:spPr/>
        <p:txBody>
          <a:bodyPr/>
          <a:lstStyle/>
          <a:p>
            <a:fld id="{24C8C45C-947F-4981-8B3F-4F32E973C901}" type="slidenum">
              <a:rPr lang="is-IS" smtClean="0"/>
              <a:pPr/>
              <a:t>13</a:t>
            </a:fld>
            <a:endParaRPr lang="is-IS"/>
          </a:p>
        </p:txBody>
      </p:sp>
      <p:sp>
        <p:nvSpPr>
          <p:cNvPr id="7" name="Text Placeholder 6">
            <a:extLst>
              <a:ext uri="{FF2B5EF4-FFF2-40B4-BE49-F238E27FC236}">
                <a16:creationId xmlns:a16="http://schemas.microsoft.com/office/drawing/2014/main" id="{52FD1935-496A-9F25-9BF0-E58664988CBF}"/>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379952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graph of a graph&#10;&#10;AI-generated content may be incorrect.">
            <a:extLst>
              <a:ext uri="{FF2B5EF4-FFF2-40B4-BE49-F238E27FC236}">
                <a16:creationId xmlns:a16="http://schemas.microsoft.com/office/drawing/2014/main" id="{9946C321-42DB-3914-0A5C-59ADD798275A}"/>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4" name="Date Placeholder 3">
            <a:extLst>
              <a:ext uri="{FF2B5EF4-FFF2-40B4-BE49-F238E27FC236}">
                <a16:creationId xmlns:a16="http://schemas.microsoft.com/office/drawing/2014/main" id="{E6F3F575-7CFE-728C-933E-3E64137B1E41}"/>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D1238CE2-9E25-DFB1-474D-2A97856E3859}"/>
              </a:ext>
            </a:extLst>
          </p:cNvPr>
          <p:cNvSpPr>
            <a:spLocks noGrp="1"/>
          </p:cNvSpPr>
          <p:nvPr>
            <p:ph type="sldNum" sz="quarter" idx="12"/>
          </p:nvPr>
        </p:nvSpPr>
        <p:spPr/>
        <p:txBody>
          <a:bodyPr/>
          <a:lstStyle/>
          <a:p>
            <a:fld id="{24C8C45C-947F-4981-8B3F-4F32E973C901}" type="slidenum">
              <a:rPr lang="is-IS" smtClean="0"/>
              <a:pPr/>
              <a:t>14</a:t>
            </a:fld>
            <a:endParaRPr lang="is-IS"/>
          </a:p>
        </p:txBody>
      </p:sp>
      <p:sp>
        <p:nvSpPr>
          <p:cNvPr id="7" name="Text Placeholder 6">
            <a:extLst>
              <a:ext uri="{FF2B5EF4-FFF2-40B4-BE49-F238E27FC236}">
                <a16:creationId xmlns:a16="http://schemas.microsoft.com/office/drawing/2014/main" id="{CD0D0A96-97FB-8CD0-D5AD-FA7F16384CEB}"/>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119900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6651C-9F82-233A-3ACE-CC3E28FA0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F49C9-D115-5FCF-542F-85C7D74A4C61}"/>
              </a:ext>
            </a:extLst>
          </p:cNvPr>
          <p:cNvSpPr>
            <a:spLocks noGrp="1"/>
          </p:cNvSpPr>
          <p:nvPr>
            <p:ph type="ctrTitle"/>
          </p:nvPr>
        </p:nvSpPr>
        <p:spPr>
          <a:xfrm>
            <a:off x="2387600" y="2268595"/>
            <a:ext cx="8269316" cy="981681"/>
          </a:xfrm>
        </p:spPr>
        <p:txBody>
          <a:bodyPr>
            <a:normAutofit/>
          </a:bodyPr>
          <a:lstStyle/>
          <a:p>
            <a:r>
              <a:rPr lang="is-IS" dirty="0"/>
              <a:t>Ójafnvægi í framboð og eftirspurn?</a:t>
            </a:r>
          </a:p>
        </p:txBody>
      </p:sp>
      <p:sp>
        <p:nvSpPr>
          <p:cNvPr id="3" name="Date Placeholder 2">
            <a:extLst>
              <a:ext uri="{FF2B5EF4-FFF2-40B4-BE49-F238E27FC236}">
                <a16:creationId xmlns:a16="http://schemas.microsoft.com/office/drawing/2014/main" id="{601321A4-3211-2820-E1DA-CD97704546B8}"/>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 December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76897C7D-D12F-5327-9B4E-568543259348}"/>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A28AB2F5-2696-6EC9-A76C-50C4FD95691D}"/>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B9B87D10-5C8B-DEA1-1667-8872EBE644AA}"/>
              </a:ext>
            </a:extLst>
          </p:cNvPr>
          <p:cNvSpPr>
            <a:spLocks noGrp="1"/>
          </p:cNvSpPr>
          <p:nvPr>
            <p:ph type="body" sz="quarter" idx="15"/>
          </p:nvPr>
        </p:nvSpPr>
        <p:spPr>
          <a:xfrm>
            <a:off x="2387600" y="3196242"/>
            <a:ext cx="6505879" cy="1716579"/>
          </a:xfrm>
        </p:spPr>
        <p:txBody>
          <a:bodyPr>
            <a:normAutofit/>
          </a:bodyPr>
          <a:lstStyle/>
          <a:p>
            <a:r>
              <a:rPr lang="is-IS" dirty="0"/>
              <a:t>Afhverju selst sumt en ekki annað? Erum við að bjóða upp á eignir sem fólk vill?</a:t>
            </a:r>
          </a:p>
        </p:txBody>
      </p:sp>
      <p:sp>
        <p:nvSpPr>
          <p:cNvPr id="7" name="Text Placeholder 6">
            <a:extLst>
              <a:ext uri="{FF2B5EF4-FFF2-40B4-BE49-F238E27FC236}">
                <a16:creationId xmlns:a16="http://schemas.microsoft.com/office/drawing/2014/main" id="{214F6AD3-1DCB-4682-958D-808D2D09DF62}"/>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228424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numbers and lines&#10;&#10;AI-generated content may be incorrect.">
            <a:extLst>
              <a:ext uri="{FF2B5EF4-FFF2-40B4-BE49-F238E27FC236}">
                <a16:creationId xmlns:a16="http://schemas.microsoft.com/office/drawing/2014/main" id="{E0EF41FF-9CC2-6C7D-F39E-6935DA9F3392}"/>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2C1E4D7F-56A2-3190-C8B8-C0793BAD2A4D}"/>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1D64F4DA-7AF1-A5B3-C866-24598FAEFEE5}"/>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839756CA-6F65-EFA5-B36D-5B5AB48C529D}"/>
              </a:ext>
            </a:extLst>
          </p:cNvPr>
          <p:cNvSpPr>
            <a:spLocks noGrp="1"/>
          </p:cNvSpPr>
          <p:nvPr>
            <p:ph type="sldNum" sz="quarter" idx="12"/>
          </p:nvPr>
        </p:nvSpPr>
        <p:spPr/>
        <p:txBody>
          <a:bodyPr/>
          <a:lstStyle/>
          <a:p>
            <a:fld id="{24C8C45C-947F-4981-8B3F-4F32E973C901}" type="slidenum">
              <a:rPr lang="is-IS" smtClean="0"/>
              <a:pPr/>
              <a:t>16</a:t>
            </a:fld>
            <a:endParaRPr lang="is-IS"/>
          </a:p>
        </p:txBody>
      </p:sp>
      <p:sp>
        <p:nvSpPr>
          <p:cNvPr id="7" name="Text Placeholder 6">
            <a:extLst>
              <a:ext uri="{FF2B5EF4-FFF2-40B4-BE49-F238E27FC236}">
                <a16:creationId xmlns:a16="http://schemas.microsoft.com/office/drawing/2014/main" id="{6AB45ABD-D8BC-1D5A-F6CD-89904CEEE141}"/>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3018712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iagram of a graph&#10;&#10;AI-generated content may be incorrect.">
            <a:extLst>
              <a:ext uri="{FF2B5EF4-FFF2-40B4-BE49-F238E27FC236}">
                <a16:creationId xmlns:a16="http://schemas.microsoft.com/office/drawing/2014/main" id="{B23FF17F-C36F-C50C-1EF6-ADC7AEBEE5D0}"/>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2C131059-E607-9C48-6689-EBCB5EDA1E71}"/>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C134101E-6B36-18ED-0C96-17DA9E3ECF4F}"/>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A6B2100C-4868-72D7-B2AD-78F4491E13E3}"/>
              </a:ext>
            </a:extLst>
          </p:cNvPr>
          <p:cNvSpPr>
            <a:spLocks noGrp="1"/>
          </p:cNvSpPr>
          <p:nvPr>
            <p:ph type="sldNum" sz="quarter" idx="12"/>
          </p:nvPr>
        </p:nvSpPr>
        <p:spPr/>
        <p:txBody>
          <a:bodyPr/>
          <a:lstStyle/>
          <a:p>
            <a:fld id="{24C8C45C-947F-4981-8B3F-4F32E973C901}" type="slidenum">
              <a:rPr lang="is-IS" smtClean="0"/>
              <a:pPr/>
              <a:t>17</a:t>
            </a:fld>
            <a:endParaRPr lang="is-IS"/>
          </a:p>
        </p:txBody>
      </p:sp>
      <p:sp>
        <p:nvSpPr>
          <p:cNvPr id="7" name="Text Placeholder 6">
            <a:extLst>
              <a:ext uri="{FF2B5EF4-FFF2-40B4-BE49-F238E27FC236}">
                <a16:creationId xmlns:a16="http://schemas.microsoft.com/office/drawing/2014/main" id="{804A9193-7171-EECF-F3CB-964E8DE0B2DA}"/>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103579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aph of a line&#10;&#10;AI-generated content may be incorrect.">
            <a:extLst>
              <a:ext uri="{FF2B5EF4-FFF2-40B4-BE49-F238E27FC236}">
                <a16:creationId xmlns:a16="http://schemas.microsoft.com/office/drawing/2014/main" id="{A99B0701-D7B2-197C-8B73-2E904F774C85}"/>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BE0432EB-4522-A456-2691-729F786E07FE}"/>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16BA94CD-939E-8EA2-97A1-F625DB2A34B4}"/>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56BB2067-7910-6E25-E9C5-687DC9160F00}"/>
              </a:ext>
            </a:extLst>
          </p:cNvPr>
          <p:cNvSpPr>
            <a:spLocks noGrp="1"/>
          </p:cNvSpPr>
          <p:nvPr>
            <p:ph type="sldNum" sz="quarter" idx="12"/>
          </p:nvPr>
        </p:nvSpPr>
        <p:spPr/>
        <p:txBody>
          <a:bodyPr/>
          <a:lstStyle/>
          <a:p>
            <a:fld id="{24C8C45C-947F-4981-8B3F-4F32E973C901}" type="slidenum">
              <a:rPr lang="is-IS" smtClean="0"/>
              <a:pPr/>
              <a:t>18</a:t>
            </a:fld>
            <a:endParaRPr lang="is-IS"/>
          </a:p>
        </p:txBody>
      </p:sp>
      <p:sp>
        <p:nvSpPr>
          <p:cNvPr id="7" name="Text Placeholder 6">
            <a:extLst>
              <a:ext uri="{FF2B5EF4-FFF2-40B4-BE49-F238E27FC236}">
                <a16:creationId xmlns:a16="http://schemas.microsoft.com/office/drawing/2014/main" id="{213DC27B-C45C-ED63-2CD3-857E08485B2D}"/>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207127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CCB23-F6C7-9288-94AC-55D74F3CC7A1}"/>
            </a:ext>
          </a:extLst>
        </p:cNvPr>
        <p:cNvGrpSpPr/>
        <p:nvPr/>
      </p:nvGrpSpPr>
      <p:grpSpPr>
        <a:xfrm>
          <a:off x="0" y="0"/>
          <a:ext cx="0" cy="0"/>
          <a:chOff x="0" y="0"/>
          <a:chExt cx="0" cy="0"/>
        </a:xfrm>
      </p:grpSpPr>
      <p:pic>
        <p:nvPicPr>
          <p:cNvPr id="10" name="Picture Placeholder 9" descr="A graph with lines and numbers&#10;&#10;AI-generated content may be incorrect.">
            <a:extLst>
              <a:ext uri="{FF2B5EF4-FFF2-40B4-BE49-F238E27FC236}">
                <a16:creationId xmlns:a16="http://schemas.microsoft.com/office/drawing/2014/main" id="{09CCA706-845F-1F23-292F-4B28BEC52A5F}"/>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E580CE9C-FAD9-D4B4-A123-FADE4E803669}"/>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041A9585-308A-18C2-2AF6-1DB1FEB750D8}"/>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D542D5FD-DA2E-E393-39DF-1BB1C4BEE332}"/>
              </a:ext>
            </a:extLst>
          </p:cNvPr>
          <p:cNvSpPr>
            <a:spLocks noGrp="1"/>
          </p:cNvSpPr>
          <p:nvPr>
            <p:ph type="sldNum" sz="quarter" idx="12"/>
          </p:nvPr>
        </p:nvSpPr>
        <p:spPr/>
        <p:txBody>
          <a:bodyPr/>
          <a:lstStyle/>
          <a:p>
            <a:fld id="{24C8C45C-947F-4981-8B3F-4F32E973C901}" type="slidenum">
              <a:rPr lang="is-IS" smtClean="0"/>
              <a:pPr/>
              <a:t>19</a:t>
            </a:fld>
            <a:endParaRPr lang="is-IS"/>
          </a:p>
        </p:txBody>
      </p:sp>
      <p:sp>
        <p:nvSpPr>
          <p:cNvPr id="7" name="Text Placeholder 6">
            <a:extLst>
              <a:ext uri="{FF2B5EF4-FFF2-40B4-BE49-F238E27FC236}">
                <a16:creationId xmlns:a16="http://schemas.microsoft.com/office/drawing/2014/main" id="{59476541-D4DE-B3B2-C864-92EA1E52EDAA}"/>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4220186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0154-2222-B506-B933-984621E020C5}"/>
              </a:ext>
            </a:extLst>
          </p:cNvPr>
          <p:cNvSpPr>
            <a:spLocks noGrp="1"/>
          </p:cNvSpPr>
          <p:nvPr>
            <p:ph type="ctrTitle"/>
          </p:nvPr>
        </p:nvSpPr>
        <p:spPr>
          <a:xfrm>
            <a:off x="2387600" y="2268595"/>
            <a:ext cx="8269316" cy="981681"/>
          </a:xfrm>
        </p:spPr>
        <p:txBody>
          <a:bodyPr>
            <a:normAutofit/>
          </a:bodyPr>
          <a:lstStyle/>
          <a:p>
            <a:r>
              <a:rPr lang="is-IS" dirty="0"/>
              <a:t>Hvar stöndum við á markaðsferlinum?</a:t>
            </a:r>
          </a:p>
        </p:txBody>
      </p:sp>
      <p:sp>
        <p:nvSpPr>
          <p:cNvPr id="3" name="Date Placeholder 2">
            <a:extLst>
              <a:ext uri="{FF2B5EF4-FFF2-40B4-BE49-F238E27FC236}">
                <a16:creationId xmlns:a16="http://schemas.microsoft.com/office/drawing/2014/main" id="{983BEE2E-F4D1-B91A-9053-17FCAFDEECFD}"/>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 December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CB7E8313-9439-B136-252C-AA2FC03C488F}"/>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D6D697C1-CDC4-0545-6AD6-4F542E8BD4E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2953251E-1559-E852-A248-5949F854CE14}"/>
              </a:ext>
            </a:extLst>
          </p:cNvPr>
          <p:cNvSpPr>
            <a:spLocks noGrp="1"/>
          </p:cNvSpPr>
          <p:nvPr>
            <p:ph type="body" sz="quarter" idx="15"/>
          </p:nvPr>
        </p:nvSpPr>
        <p:spPr>
          <a:xfrm>
            <a:off x="2387600" y="3196242"/>
            <a:ext cx="6505879" cy="1716579"/>
          </a:xfrm>
        </p:spPr>
        <p:txBody>
          <a:bodyPr>
            <a:normAutofit/>
          </a:bodyPr>
          <a:lstStyle/>
          <a:p>
            <a:r>
              <a:rPr lang="is-IS" dirty="0"/>
              <a:t>Hversu mikið hefur selst, hversu mikið er á markaði, hvernig hafa helstu mælikvarðar þróast?</a:t>
            </a:r>
          </a:p>
        </p:txBody>
      </p:sp>
      <p:sp>
        <p:nvSpPr>
          <p:cNvPr id="7" name="Text Placeholder 6">
            <a:extLst>
              <a:ext uri="{FF2B5EF4-FFF2-40B4-BE49-F238E27FC236}">
                <a16:creationId xmlns:a16="http://schemas.microsoft.com/office/drawing/2014/main" id="{774B3203-BA5C-E9CE-0F5C-AB3353CFA0AC}"/>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731789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D2160-814C-383B-8A38-A8E6C3252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D6C569-4540-F351-60EB-370DDFB56572}"/>
              </a:ext>
            </a:extLst>
          </p:cNvPr>
          <p:cNvSpPr>
            <a:spLocks noGrp="1"/>
          </p:cNvSpPr>
          <p:nvPr>
            <p:ph type="ctrTitle"/>
          </p:nvPr>
        </p:nvSpPr>
        <p:spPr>
          <a:xfrm>
            <a:off x="2387600" y="2268595"/>
            <a:ext cx="8269316" cy="981681"/>
          </a:xfrm>
        </p:spPr>
        <p:txBody>
          <a:bodyPr>
            <a:normAutofit/>
          </a:bodyPr>
          <a:lstStyle/>
          <a:p>
            <a:r>
              <a:rPr lang="is-IS" dirty="0"/>
              <a:t>Hver er staðan á Akureyri</a:t>
            </a:r>
          </a:p>
        </p:txBody>
      </p:sp>
      <p:sp>
        <p:nvSpPr>
          <p:cNvPr id="5" name="Slide Number Placeholder 4">
            <a:extLst>
              <a:ext uri="{FF2B5EF4-FFF2-40B4-BE49-F238E27FC236}">
                <a16:creationId xmlns:a16="http://schemas.microsoft.com/office/drawing/2014/main" id="{B656E7E8-3300-A1C9-0048-395AA4085CF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29F66719-17E4-B6C9-DC9B-C09CCD3B26C5}"/>
              </a:ext>
            </a:extLst>
          </p:cNvPr>
          <p:cNvSpPr>
            <a:spLocks noGrp="1"/>
          </p:cNvSpPr>
          <p:nvPr>
            <p:ph type="body" sz="quarter" idx="15"/>
          </p:nvPr>
        </p:nvSpPr>
        <p:spPr>
          <a:xfrm>
            <a:off x="2387600" y="3196242"/>
            <a:ext cx="8394700" cy="1716579"/>
          </a:xfrm>
        </p:spPr>
        <p:txBody>
          <a:bodyPr>
            <a:normAutofit/>
          </a:bodyPr>
          <a:lstStyle/>
          <a:p>
            <a:r>
              <a:rPr lang="is-IS" dirty="0"/>
              <a:t>Hvernig eru þessar helstu samanburðartölur að þróast á Akureyri? Hvernig hefur salan verði? Hvernig hefur fermetraverð þróast?</a:t>
            </a:r>
          </a:p>
        </p:txBody>
      </p:sp>
      <p:sp>
        <p:nvSpPr>
          <p:cNvPr id="7" name="Text Placeholder 6">
            <a:extLst>
              <a:ext uri="{FF2B5EF4-FFF2-40B4-BE49-F238E27FC236}">
                <a16:creationId xmlns:a16="http://schemas.microsoft.com/office/drawing/2014/main" id="{A5F63D64-1202-A636-34E3-D3701EC553DF}"/>
              </a:ext>
            </a:extLst>
          </p:cNvPr>
          <p:cNvSpPr>
            <a:spLocks noGrp="1"/>
          </p:cNvSpPr>
          <p:nvPr>
            <p:ph type="body" sz="quarter" idx="16"/>
          </p:nvPr>
        </p:nvSpPr>
        <p:spPr/>
        <p:txBody>
          <a:bodyPr/>
          <a:lstStyle/>
          <a:p>
            <a:endParaRPr lang="is-IS"/>
          </a:p>
        </p:txBody>
      </p:sp>
      <p:sp>
        <p:nvSpPr>
          <p:cNvPr id="3" name="Date Placeholder 2">
            <a:extLst>
              <a:ext uri="{FF2B5EF4-FFF2-40B4-BE49-F238E27FC236}">
                <a16:creationId xmlns:a16="http://schemas.microsoft.com/office/drawing/2014/main" id="{7D372C31-97C3-3AC9-8FE9-BBB54647240E}"/>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 December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6C8A475E-6C1A-B77D-0BD3-14DEFEB58A9E}"/>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5983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1304-B4E6-DBF4-5E9A-AE5D2A00F9A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9A8D032-BBAC-320B-5513-9E7A2B0B903A}"/>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9C7E2D55-F097-2C49-7E4C-8E75E882BABA}"/>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1F08BF83-9E38-88D6-3FA9-496D024B21C6}"/>
              </a:ext>
            </a:extLst>
          </p:cNvPr>
          <p:cNvSpPr>
            <a:spLocks noGrp="1"/>
          </p:cNvSpPr>
          <p:nvPr>
            <p:ph type="sldNum" sz="quarter" idx="12"/>
          </p:nvPr>
        </p:nvSpPr>
        <p:spPr/>
        <p:txBody>
          <a:bodyPr/>
          <a:lstStyle/>
          <a:p>
            <a:fld id="{24C8C45C-947F-4981-8B3F-4F32E973C901}" type="slidenum">
              <a:rPr lang="is-IS" smtClean="0"/>
              <a:pPr/>
              <a:t>21</a:t>
            </a:fld>
            <a:endParaRPr lang="is-IS"/>
          </a:p>
        </p:txBody>
      </p:sp>
      <p:sp>
        <p:nvSpPr>
          <p:cNvPr id="7" name="Text Placeholder 6">
            <a:extLst>
              <a:ext uri="{FF2B5EF4-FFF2-40B4-BE49-F238E27FC236}">
                <a16:creationId xmlns:a16="http://schemas.microsoft.com/office/drawing/2014/main" id="{4FB3782D-1EEC-BC1A-0973-CABC1DD61960}"/>
              </a:ext>
            </a:extLst>
          </p:cNvPr>
          <p:cNvSpPr>
            <a:spLocks noGrp="1"/>
          </p:cNvSpPr>
          <p:nvPr>
            <p:ph type="body" sz="quarter" idx="42"/>
          </p:nvPr>
        </p:nvSpPr>
        <p:spPr/>
        <p:txBody>
          <a:bodyPr/>
          <a:lstStyle/>
          <a:p>
            <a:endParaRPr lang="is-IS"/>
          </a:p>
        </p:txBody>
      </p:sp>
      <p:pic>
        <p:nvPicPr>
          <p:cNvPr id="9" name="Picture Placeholder 8" descr="A graph with a red line&#10;&#10;AI-generated content may be incorrect.">
            <a:extLst>
              <a:ext uri="{FF2B5EF4-FFF2-40B4-BE49-F238E27FC236}">
                <a16:creationId xmlns:a16="http://schemas.microsoft.com/office/drawing/2014/main" id="{43A392D9-32C6-1414-6D09-DAB5EF99350A}"/>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pic>
        <p:nvPicPr>
          <p:cNvPr id="11" name="Picture 10" descr="A graph with red line&#10;&#10;AI-generated content may be incorrect.">
            <a:extLst>
              <a:ext uri="{FF2B5EF4-FFF2-40B4-BE49-F238E27FC236}">
                <a16:creationId xmlns:a16="http://schemas.microsoft.com/office/drawing/2014/main" id="{BA02E2BE-46C4-BE1D-9A38-F52EFA405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141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7DCA6-10CA-A086-D220-0CD9B4DF7D4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AC1021C-F950-9F60-0890-5B0FEBC8AD08}"/>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12F5835D-8D20-B4E1-2AD8-4E630629F236}"/>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451CEF1F-2340-D0B0-0C09-38502E87CE15}"/>
              </a:ext>
            </a:extLst>
          </p:cNvPr>
          <p:cNvSpPr>
            <a:spLocks noGrp="1"/>
          </p:cNvSpPr>
          <p:nvPr>
            <p:ph type="sldNum" sz="quarter" idx="12"/>
          </p:nvPr>
        </p:nvSpPr>
        <p:spPr/>
        <p:txBody>
          <a:bodyPr/>
          <a:lstStyle/>
          <a:p>
            <a:fld id="{24C8C45C-947F-4981-8B3F-4F32E973C901}" type="slidenum">
              <a:rPr lang="is-IS" smtClean="0"/>
              <a:pPr/>
              <a:t>22</a:t>
            </a:fld>
            <a:endParaRPr lang="is-IS"/>
          </a:p>
        </p:txBody>
      </p:sp>
      <p:sp>
        <p:nvSpPr>
          <p:cNvPr id="7" name="Text Placeholder 6">
            <a:extLst>
              <a:ext uri="{FF2B5EF4-FFF2-40B4-BE49-F238E27FC236}">
                <a16:creationId xmlns:a16="http://schemas.microsoft.com/office/drawing/2014/main" id="{327BB313-0F5C-83DE-28E0-C0A7AEFA94D1}"/>
              </a:ext>
            </a:extLst>
          </p:cNvPr>
          <p:cNvSpPr>
            <a:spLocks noGrp="1"/>
          </p:cNvSpPr>
          <p:nvPr>
            <p:ph type="body" sz="quarter" idx="42"/>
          </p:nvPr>
        </p:nvSpPr>
        <p:spPr/>
        <p:txBody>
          <a:bodyPr/>
          <a:lstStyle/>
          <a:p>
            <a:endParaRPr lang="is-IS"/>
          </a:p>
        </p:txBody>
      </p:sp>
      <p:pic>
        <p:nvPicPr>
          <p:cNvPr id="9" name="Picture Placeholder 8" descr="A graph of different colored lines&#10;&#10;AI-generated content may be incorrect.">
            <a:extLst>
              <a:ext uri="{FF2B5EF4-FFF2-40B4-BE49-F238E27FC236}">
                <a16:creationId xmlns:a16="http://schemas.microsoft.com/office/drawing/2014/main" id="{435A91E6-2C28-8A09-CA8F-0F560D67E8E0}"/>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063969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7AD8A5-45AF-EF79-9A64-88FB51402D4E}"/>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880D9689-B9C8-E4C3-BA39-C1B5B161C0F5}"/>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5" name="Footer Placeholder 4">
            <a:extLst>
              <a:ext uri="{FF2B5EF4-FFF2-40B4-BE49-F238E27FC236}">
                <a16:creationId xmlns:a16="http://schemas.microsoft.com/office/drawing/2014/main" id="{B242F288-F77A-A14D-BBCE-3B42EE9B0251}"/>
              </a:ext>
            </a:extLst>
          </p:cNvPr>
          <p:cNvSpPr>
            <a:spLocks noGrp="1"/>
          </p:cNvSpPr>
          <p:nvPr>
            <p:ph type="ftr" sz="quarter" idx="11"/>
          </p:nvPr>
        </p:nvSpPr>
        <p:spPr/>
        <p:txBody>
          <a:bodyPr/>
          <a:lstStyle/>
          <a:p>
            <a:r>
              <a:rPr lang="is-IS"/>
              <a:t>Presentation title via Insert/Header &amp; Footer/Footer/Apply to All</a:t>
            </a:r>
          </a:p>
        </p:txBody>
      </p:sp>
      <p:sp>
        <p:nvSpPr>
          <p:cNvPr id="6" name="Slide Number Placeholder 5">
            <a:extLst>
              <a:ext uri="{FF2B5EF4-FFF2-40B4-BE49-F238E27FC236}">
                <a16:creationId xmlns:a16="http://schemas.microsoft.com/office/drawing/2014/main" id="{C1FBEB7D-93B0-B370-D522-B694AA18CB12}"/>
              </a:ext>
            </a:extLst>
          </p:cNvPr>
          <p:cNvSpPr>
            <a:spLocks noGrp="1"/>
          </p:cNvSpPr>
          <p:nvPr>
            <p:ph type="sldNum" sz="quarter" idx="12"/>
          </p:nvPr>
        </p:nvSpPr>
        <p:spPr/>
        <p:txBody>
          <a:bodyPr/>
          <a:lstStyle/>
          <a:p>
            <a:fld id="{24C8C45C-947F-4981-8B3F-4F32E973C901}" type="slidenum">
              <a:rPr lang="is-IS" smtClean="0"/>
              <a:pPr/>
              <a:t>23</a:t>
            </a:fld>
            <a:endParaRPr lang="is-IS"/>
          </a:p>
        </p:txBody>
      </p:sp>
      <p:sp>
        <p:nvSpPr>
          <p:cNvPr id="7" name="Text Placeholder 6">
            <a:extLst>
              <a:ext uri="{FF2B5EF4-FFF2-40B4-BE49-F238E27FC236}">
                <a16:creationId xmlns:a16="http://schemas.microsoft.com/office/drawing/2014/main" id="{3C09D868-3D62-EDA8-511C-53C66778FE07}"/>
              </a:ext>
            </a:extLst>
          </p:cNvPr>
          <p:cNvSpPr>
            <a:spLocks noGrp="1"/>
          </p:cNvSpPr>
          <p:nvPr>
            <p:ph type="body" sz="quarter" idx="42"/>
          </p:nvPr>
        </p:nvSpPr>
        <p:spPr/>
        <p:txBody>
          <a:bodyPr/>
          <a:lstStyle/>
          <a:p>
            <a:endParaRPr lang="is-IS"/>
          </a:p>
        </p:txBody>
      </p:sp>
      <p:sp>
        <p:nvSpPr>
          <p:cNvPr id="8" name="Text Placeholder 7">
            <a:extLst>
              <a:ext uri="{FF2B5EF4-FFF2-40B4-BE49-F238E27FC236}">
                <a16:creationId xmlns:a16="http://schemas.microsoft.com/office/drawing/2014/main" id="{3BB28385-0CF6-77ED-2854-21FB9D828ADE}"/>
              </a:ext>
            </a:extLst>
          </p:cNvPr>
          <p:cNvSpPr>
            <a:spLocks noGrp="1"/>
          </p:cNvSpPr>
          <p:nvPr>
            <p:ph type="body" sz="quarter" idx="14"/>
          </p:nvPr>
        </p:nvSpPr>
        <p:spPr/>
        <p:txBody>
          <a:bodyPr/>
          <a:lstStyle/>
          <a:p>
            <a:endParaRPr lang="is-IS"/>
          </a:p>
        </p:txBody>
      </p:sp>
      <p:pic>
        <p:nvPicPr>
          <p:cNvPr id="12" name="Picture Placeholder 11" descr="A graph showing the growth of the stock market&#10;&#10;AI-generated content may be incorrect.">
            <a:extLst>
              <a:ext uri="{FF2B5EF4-FFF2-40B4-BE49-F238E27FC236}">
                <a16:creationId xmlns:a16="http://schemas.microsoft.com/office/drawing/2014/main" id="{1E369D50-768D-967D-B5FE-4DE1429F1D2D}"/>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475189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DCF553-47CD-18AF-2ACD-4BBAEFB48893}"/>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9904C317-A6A7-3718-9FFA-E92F3D8801FB}"/>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5" name="Footer Placeholder 4">
            <a:extLst>
              <a:ext uri="{FF2B5EF4-FFF2-40B4-BE49-F238E27FC236}">
                <a16:creationId xmlns:a16="http://schemas.microsoft.com/office/drawing/2014/main" id="{34BC28D8-3187-F32B-739A-79C5A2B069A5}"/>
              </a:ext>
            </a:extLst>
          </p:cNvPr>
          <p:cNvSpPr>
            <a:spLocks noGrp="1"/>
          </p:cNvSpPr>
          <p:nvPr>
            <p:ph type="ftr" sz="quarter" idx="11"/>
          </p:nvPr>
        </p:nvSpPr>
        <p:spPr/>
        <p:txBody>
          <a:bodyPr/>
          <a:lstStyle/>
          <a:p>
            <a:r>
              <a:rPr lang="is-IS"/>
              <a:t>Presentation title via Insert/Header &amp; Footer/Footer/Apply to All</a:t>
            </a:r>
          </a:p>
        </p:txBody>
      </p:sp>
      <p:sp>
        <p:nvSpPr>
          <p:cNvPr id="6" name="Slide Number Placeholder 5">
            <a:extLst>
              <a:ext uri="{FF2B5EF4-FFF2-40B4-BE49-F238E27FC236}">
                <a16:creationId xmlns:a16="http://schemas.microsoft.com/office/drawing/2014/main" id="{16C31028-A6F0-E722-1CE7-511EEA9957AC}"/>
              </a:ext>
            </a:extLst>
          </p:cNvPr>
          <p:cNvSpPr>
            <a:spLocks noGrp="1"/>
          </p:cNvSpPr>
          <p:nvPr>
            <p:ph type="sldNum" sz="quarter" idx="12"/>
          </p:nvPr>
        </p:nvSpPr>
        <p:spPr/>
        <p:txBody>
          <a:bodyPr/>
          <a:lstStyle/>
          <a:p>
            <a:fld id="{24C8C45C-947F-4981-8B3F-4F32E973C901}" type="slidenum">
              <a:rPr lang="is-IS" smtClean="0"/>
              <a:pPr/>
              <a:t>24</a:t>
            </a:fld>
            <a:endParaRPr lang="is-IS"/>
          </a:p>
        </p:txBody>
      </p:sp>
      <p:sp>
        <p:nvSpPr>
          <p:cNvPr id="7" name="Text Placeholder 6">
            <a:extLst>
              <a:ext uri="{FF2B5EF4-FFF2-40B4-BE49-F238E27FC236}">
                <a16:creationId xmlns:a16="http://schemas.microsoft.com/office/drawing/2014/main" id="{E0A7985B-4E48-3CF4-2768-E95B6A02E185}"/>
              </a:ext>
            </a:extLst>
          </p:cNvPr>
          <p:cNvSpPr>
            <a:spLocks noGrp="1"/>
          </p:cNvSpPr>
          <p:nvPr>
            <p:ph type="body" sz="quarter" idx="42"/>
          </p:nvPr>
        </p:nvSpPr>
        <p:spPr/>
        <p:txBody>
          <a:bodyPr/>
          <a:lstStyle/>
          <a:p>
            <a:endParaRPr lang="is-IS"/>
          </a:p>
        </p:txBody>
      </p:sp>
      <p:sp>
        <p:nvSpPr>
          <p:cNvPr id="8" name="Text Placeholder 7">
            <a:extLst>
              <a:ext uri="{FF2B5EF4-FFF2-40B4-BE49-F238E27FC236}">
                <a16:creationId xmlns:a16="http://schemas.microsoft.com/office/drawing/2014/main" id="{5D2A5243-CF0F-4527-AFA4-DFF7809EE5A5}"/>
              </a:ext>
            </a:extLst>
          </p:cNvPr>
          <p:cNvSpPr>
            <a:spLocks noGrp="1"/>
          </p:cNvSpPr>
          <p:nvPr>
            <p:ph type="body" sz="quarter" idx="14"/>
          </p:nvPr>
        </p:nvSpPr>
        <p:spPr/>
        <p:txBody>
          <a:bodyPr/>
          <a:lstStyle/>
          <a:p>
            <a:endParaRPr lang="is-IS"/>
          </a:p>
        </p:txBody>
      </p:sp>
      <p:pic>
        <p:nvPicPr>
          <p:cNvPr id="19" name="Picture Placeholder 18" descr="A graph with red and purple lines&#10;&#10;AI-generated content may be incorrect.">
            <a:extLst>
              <a:ext uri="{FF2B5EF4-FFF2-40B4-BE49-F238E27FC236}">
                <a16:creationId xmlns:a16="http://schemas.microsoft.com/office/drawing/2014/main" id="{7941835E-23A8-87E6-70D2-5257C4584C96}"/>
              </a:ext>
            </a:extLst>
          </p:cNvPr>
          <p:cNvPicPr>
            <a:picLocks noGrp="1" noChangeAspect="1"/>
          </p:cNvPicPr>
          <p:nvPr>
            <p:ph type="pic" sz="quarter" idx="4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351849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0084A-16E4-3B62-2601-0ACADF7CDC1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97186D6-A292-2F78-3621-AA266C3C49DE}"/>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A2EC1195-E9BD-7016-BA66-7C73033460CE}"/>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CDCE95C2-4F69-F078-0ACB-691D0C94C639}"/>
              </a:ext>
            </a:extLst>
          </p:cNvPr>
          <p:cNvSpPr>
            <a:spLocks noGrp="1"/>
          </p:cNvSpPr>
          <p:nvPr>
            <p:ph type="sldNum" sz="quarter" idx="12"/>
          </p:nvPr>
        </p:nvSpPr>
        <p:spPr/>
        <p:txBody>
          <a:bodyPr/>
          <a:lstStyle/>
          <a:p>
            <a:fld id="{24C8C45C-947F-4981-8B3F-4F32E973C901}" type="slidenum">
              <a:rPr lang="is-IS" smtClean="0"/>
              <a:pPr/>
              <a:t>25</a:t>
            </a:fld>
            <a:endParaRPr lang="is-IS"/>
          </a:p>
        </p:txBody>
      </p:sp>
      <p:sp>
        <p:nvSpPr>
          <p:cNvPr id="7" name="Text Placeholder 6">
            <a:extLst>
              <a:ext uri="{FF2B5EF4-FFF2-40B4-BE49-F238E27FC236}">
                <a16:creationId xmlns:a16="http://schemas.microsoft.com/office/drawing/2014/main" id="{489D5E9E-3713-D397-8249-FE89702F06FB}"/>
              </a:ext>
            </a:extLst>
          </p:cNvPr>
          <p:cNvSpPr>
            <a:spLocks noGrp="1"/>
          </p:cNvSpPr>
          <p:nvPr>
            <p:ph type="body" sz="quarter" idx="42"/>
          </p:nvPr>
        </p:nvSpPr>
        <p:spPr/>
        <p:txBody>
          <a:bodyPr/>
          <a:lstStyle/>
          <a:p>
            <a:endParaRPr lang="is-IS"/>
          </a:p>
        </p:txBody>
      </p:sp>
      <p:pic>
        <p:nvPicPr>
          <p:cNvPr id="10" name="Picture Placeholder 9" descr="A graph with lines and numbers&#10;&#10;AI-generated content may be incorrect.">
            <a:extLst>
              <a:ext uri="{FF2B5EF4-FFF2-40B4-BE49-F238E27FC236}">
                <a16:creationId xmlns:a16="http://schemas.microsoft.com/office/drawing/2014/main" id="{ED1CEC47-1F53-FBF8-FAFC-9F23100C8EB4}"/>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32995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B5DAA-0E60-F9D7-025C-2689B8ECE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DBF95-FF57-ED15-EC39-7A30477AD552}"/>
              </a:ext>
            </a:extLst>
          </p:cNvPr>
          <p:cNvSpPr>
            <a:spLocks noGrp="1"/>
          </p:cNvSpPr>
          <p:nvPr>
            <p:ph type="ctrTitle"/>
          </p:nvPr>
        </p:nvSpPr>
        <p:spPr>
          <a:xfrm>
            <a:off x="2387600" y="2268595"/>
            <a:ext cx="8269316" cy="981681"/>
          </a:xfrm>
        </p:spPr>
        <p:txBody>
          <a:bodyPr>
            <a:normAutofit/>
          </a:bodyPr>
          <a:lstStyle/>
          <a:p>
            <a:r>
              <a:rPr lang="is-IS" dirty="0"/>
              <a:t>Hvað þetta þýðir</a:t>
            </a:r>
          </a:p>
        </p:txBody>
      </p:sp>
      <p:sp>
        <p:nvSpPr>
          <p:cNvPr id="5" name="Slide Number Placeholder 4">
            <a:extLst>
              <a:ext uri="{FF2B5EF4-FFF2-40B4-BE49-F238E27FC236}">
                <a16:creationId xmlns:a16="http://schemas.microsoft.com/office/drawing/2014/main" id="{6DE7D5EC-914B-946E-F44A-6069EA1DE54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F0374D3D-6227-B834-04AF-955DEB53F264}"/>
              </a:ext>
            </a:extLst>
          </p:cNvPr>
          <p:cNvSpPr>
            <a:spLocks noGrp="1"/>
          </p:cNvSpPr>
          <p:nvPr>
            <p:ph type="body" sz="quarter" idx="15"/>
          </p:nvPr>
        </p:nvSpPr>
        <p:spPr>
          <a:xfrm>
            <a:off x="2387600" y="3196242"/>
            <a:ext cx="8394700" cy="1716579"/>
          </a:xfrm>
        </p:spPr>
        <p:txBody>
          <a:bodyPr>
            <a:normAutofit/>
          </a:bodyPr>
          <a:lstStyle/>
          <a:p>
            <a:pPr marL="342900" indent="-342900">
              <a:buFont typeface="Arial" panose="020B0604020202020204" pitchFamily="34" charset="0"/>
              <a:buChar char="•"/>
            </a:pPr>
            <a:r>
              <a:rPr lang="is-IS" dirty="0"/>
              <a:t>Markaðurinn er ekki frosinn - réttar eignir seljast.</a:t>
            </a:r>
          </a:p>
          <a:p>
            <a:pPr marL="342900" indent="-342900">
              <a:buFont typeface="Arial" panose="020B0604020202020204" pitchFamily="34" charset="0"/>
              <a:buChar char="•"/>
            </a:pPr>
            <a:r>
              <a:rPr lang="is-IS" dirty="0"/>
              <a:t>Verðlagning eigna er bjartsýn – en ekki endilega raunsæ.</a:t>
            </a:r>
          </a:p>
          <a:p>
            <a:pPr marL="342900" indent="-342900">
              <a:buFont typeface="Arial" panose="020B0604020202020204" pitchFamily="34" charset="0"/>
              <a:buChar char="•"/>
            </a:pPr>
            <a:r>
              <a:rPr lang="is-IS" dirty="0"/>
              <a:t>Rétt verðlagðar eignir seljast – hinar bíða á markaðinum.</a:t>
            </a:r>
          </a:p>
        </p:txBody>
      </p:sp>
      <p:sp>
        <p:nvSpPr>
          <p:cNvPr id="7" name="Text Placeholder 6">
            <a:extLst>
              <a:ext uri="{FF2B5EF4-FFF2-40B4-BE49-F238E27FC236}">
                <a16:creationId xmlns:a16="http://schemas.microsoft.com/office/drawing/2014/main" id="{19FCB8C6-DDC5-8651-28CD-F352943D13CA}"/>
              </a:ext>
            </a:extLst>
          </p:cNvPr>
          <p:cNvSpPr>
            <a:spLocks noGrp="1"/>
          </p:cNvSpPr>
          <p:nvPr>
            <p:ph type="body" sz="quarter" idx="16"/>
          </p:nvPr>
        </p:nvSpPr>
        <p:spPr/>
        <p:txBody>
          <a:bodyPr/>
          <a:lstStyle/>
          <a:p>
            <a:endParaRPr lang="is-IS"/>
          </a:p>
        </p:txBody>
      </p:sp>
      <p:sp>
        <p:nvSpPr>
          <p:cNvPr id="3" name="Date Placeholder 2">
            <a:extLst>
              <a:ext uri="{FF2B5EF4-FFF2-40B4-BE49-F238E27FC236}">
                <a16:creationId xmlns:a16="http://schemas.microsoft.com/office/drawing/2014/main" id="{D4EB4B80-8071-0287-0F6B-10FD637F9326}"/>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 December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0803A5BC-9C09-1D9F-F94B-091C5C09C7E8}"/>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9115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76A5C1-DD71-DB29-AF21-55F125AACBF2}"/>
              </a:ext>
            </a:extLst>
          </p:cNvPr>
          <p:cNvSpPr>
            <a:spLocks noGrp="1"/>
          </p:cNvSpPr>
          <p:nvPr>
            <p:ph type="ctrTitle"/>
          </p:nvPr>
        </p:nvSpPr>
        <p:spPr/>
        <p:txBody>
          <a:bodyPr/>
          <a:lstStyle/>
          <a:p>
            <a:r>
              <a:rPr lang="is-IS" dirty="0"/>
              <a:t>Takk fyrir</a:t>
            </a:r>
          </a:p>
        </p:txBody>
      </p:sp>
      <p:sp>
        <p:nvSpPr>
          <p:cNvPr id="9" name="Slide Number Placeholder 8">
            <a:extLst>
              <a:ext uri="{FF2B5EF4-FFF2-40B4-BE49-F238E27FC236}">
                <a16:creationId xmlns:a16="http://schemas.microsoft.com/office/drawing/2014/main" id="{A4C86621-772D-23C9-4FF6-E4487E288D11}"/>
              </a:ext>
            </a:extLst>
          </p:cNvPr>
          <p:cNvSpPr>
            <a:spLocks noGrp="1"/>
          </p:cNvSpPr>
          <p:nvPr>
            <p:ph type="sldNum" sz="quarter" idx="26"/>
          </p:nvPr>
        </p:nvSpPr>
        <p:spPr/>
        <p:txBody>
          <a:bodyPr/>
          <a:lstStyle/>
          <a:p>
            <a:fld id="{24C8C45C-947F-4981-8B3F-4F32E973C901}" type="slidenum">
              <a:rPr lang="is-IS" smtClean="0"/>
              <a:pPr/>
              <a:t>27</a:t>
            </a:fld>
            <a:endParaRPr lang="is-IS"/>
          </a:p>
        </p:txBody>
      </p:sp>
      <p:sp>
        <p:nvSpPr>
          <p:cNvPr id="7" name="Date Placeholder 6">
            <a:extLst>
              <a:ext uri="{FF2B5EF4-FFF2-40B4-BE49-F238E27FC236}">
                <a16:creationId xmlns:a16="http://schemas.microsoft.com/office/drawing/2014/main" id="{747BBD07-1D5F-379B-0E5D-7D320A3175BA}"/>
              </a:ext>
            </a:extLst>
          </p:cNvPr>
          <p:cNvSpPr>
            <a:spLocks noGrp="1"/>
          </p:cNvSpPr>
          <p:nvPr>
            <p:ph type="dt" sz="half" idx="24"/>
          </p:nvPr>
        </p:nvSpPr>
        <p:spPr/>
        <p:txBody>
          <a:bodyPr/>
          <a:lstStyle/>
          <a:p>
            <a:fld id="{52027B94-7E55-7444-8B7F-0EE4C024A8B7}" type="datetime4">
              <a:rPr lang="en-US" smtClean="0"/>
              <a:t>December 8, 2025</a:t>
            </a:fld>
            <a:endParaRPr lang="is-IS"/>
          </a:p>
        </p:txBody>
      </p:sp>
    </p:spTree>
    <p:extLst>
      <p:ext uri="{BB962C8B-B14F-4D97-AF65-F5344CB8AC3E}">
        <p14:creationId xmlns:p14="http://schemas.microsoft.com/office/powerpoint/2010/main" val="154852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graph with a red line&#10;&#10;AI-generated content may be incorrect.">
            <a:extLst>
              <a:ext uri="{FF2B5EF4-FFF2-40B4-BE49-F238E27FC236}">
                <a16:creationId xmlns:a16="http://schemas.microsoft.com/office/drawing/2014/main" id="{8F0A0DB7-497C-2399-97A1-57167CE8484B}"/>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pic>
        <p:nvPicPr>
          <p:cNvPr id="26" name="Picture 25" descr="A graph with red lines&#10;&#10;AI-generated content may be incorrect.">
            <a:extLst>
              <a:ext uri="{FF2B5EF4-FFF2-40B4-BE49-F238E27FC236}">
                <a16:creationId xmlns:a16="http://schemas.microsoft.com/office/drawing/2014/main" id="{C5921FB1-2A25-D550-500B-FDF973699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Date Placeholder 4">
            <a:extLst>
              <a:ext uri="{FF2B5EF4-FFF2-40B4-BE49-F238E27FC236}">
                <a16:creationId xmlns:a16="http://schemas.microsoft.com/office/drawing/2014/main" id="{8EE511E3-6776-ABF8-68B5-3DCCEAEE11F8}"/>
              </a:ext>
            </a:extLst>
          </p:cNvPr>
          <p:cNvSpPr>
            <a:spLocks noGrp="1"/>
          </p:cNvSpPr>
          <p:nvPr>
            <p:ph type="dt" sz="half" idx="10"/>
          </p:nvPr>
        </p:nvSpPr>
        <p:spPr/>
        <p:txBody>
          <a:bodyPr/>
          <a:lstStyle/>
          <a:p>
            <a:fld id="{EE883B91-5DA2-1345-974F-08D684828AF4}" type="datetime4">
              <a:rPr lang="en-US" smtClean="0"/>
              <a:t>December 8, 2025</a:t>
            </a:fld>
            <a:endParaRPr lang="is-IS"/>
          </a:p>
        </p:txBody>
      </p:sp>
      <p:sp>
        <p:nvSpPr>
          <p:cNvPr id="6" name="Slide Number Placeholder 5">
            <a:extLst>
              <a:ext uri="{FF2B5EF4-FFF2-40B4-BE49-F238E27FC236}">
                <a16:creationId xmlns:a16="http://schemas.microsoft.com/office/drawing/2014/main" id="{E36216FA-15E4-1ABF-488D-352702DA0CE8}"/>
              </a:ext>
            </a:extLst>
          </p:cNvPr>
          <p:cNvSpPr>
            <a:spLocks noGrp="1"/>
          </p:cNvSpPr>
          <p:nvPr>
            <p:ph type="sldNum" sz="quarter" idx="12"/>
          </p:nvPr>
        </p:nvSpPr>
        <p:spPr/>
        <p:txBody>
          <a:bodyPr/>
          <a:lstStyle/>
          <a:p>
            <a:endParaRPr lang="is-IS"/>
          </a:p>
        </p:txBody>
      </p:sp>
      <p:sp>
        <p:nvSpPr>
          <p:cNvPr id="21" name="Text Placeholder 20">
            <a:extLst>
              <a:ext uri="{FF2B5EF4-FFF2-40B4-BE49-F238E27FC236}">
                <a16:creationId xmlns:a16="http://schemas.microsoft.com/office/drawing/2014/main" id="{8105C572-CADE-B0F2-7CAF-B66AB77DADCE}"/>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32113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red lines&#10;&#10;AI-generated content may be incorrect.">
            <a:extLst>
              <a:ext uri="{FF2B5EF4-FFF2-40B4-BE49-F238E27FC236}">
                <a16:creationId xmlns:a16="http://schemas.microsoft.com/office/drawing/2014/main" id="{963C814C-370F-6A55-306A-5ADE872A04E9}"/>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90CB11D1-E823-66B9-0A14-F56B585F9161}"/>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0B45FF17-D739-4C11-530D-1284CFF969B8}"/>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24583100-885B-269B-F86F-D98080C370E5}"/>
              </a:ext>
            </a:extLst>
          </p:cNvPr>
          <p:cNvSpPr>
            <a:spLocks noGrp="1"/>
          </p:cNvSpPr>
          <p:nvPr>
            <p:ph type="sldNum" sz="quarter" idx="12"/>
          </p:nvPr>
        </p:nvSpPr>
        <p:spPr/>
        <p:txBody>
          <a:bodyPr/>
          <a:lstStyle/>
          <a:p>
            <a:fld id="{24C8C45C-947F-4981-8B3F-4F32E973C901}" type="slidenum">
              <a:rPr lang="is-IS" smtClean="0"/>
              <a:pPr/>
              <a:t>4</a:t>
            </a:fld>
            <a:endParaRPr lang="is-IS"/>
          </a:p>
        </p:txBody>
      </p:sp>
      <p:sp>
        <p:nvSpPr>
          <p:cNvPr id="7" name="Text Placeholder 6">
            <a:extLst>
              <a:ext uri="{FF2B5EF4-FFF2-40B4-BE49-F238E27FC236}">
                <a16:creationId xmlns:a16="http://schemas.microsoft.com/office/drawing/2014/main" id="{E465EA43-3D16-D26B-F4F3-3BE7F763D002}"/>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344886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A5BDD9-5D37-5110-BF4C-1234ACD8B246}"/>
              </a:ext>
            </a:extLst>
          </p:cNvPr>
          <p:cNvSpPr>
            <a:spLocks noGrp="1"/>
          </p:cNvSpPr>
          <p:nvPr>
            <p:ph type="body" sz="quarter" idx="29"/>
          </p:nvPr>
        </p:nvSpPr>
        <p:spPr/>
        <p:txBody>
          <a:bodyPr/>
          <a:lstStyle/>
          <a:p>
            <a:endParaRPr lang="en-US"/>
          </a:p>
        </p:txBody>
      </p:sp>
      <p:sp>
        <p:nvSpPr>
          <p:cNvPr id="4" name="Date Placeholder 3">
            <a:extLst>
              <a:ext uri="{FF2B5EF4-FFF2-40B4-BE49-F238E27FC236}">
                <a16:creationId xmlns:a16="http://schemas.microsoft.com/office/drawing/2014/main" id="{EA5B944D-C33B-AA35-62E5-5795F44C6778}"/>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5" name="Footer Placeholder 4">
            <a:extLst>
              <a:ext uri="{FF2B5EF4-FFF2-40B4-BE49-F238E27FC236}">
                <a16:creationId xmlns:a16="http://schemas.microsoft.com/office/drawing/2014/main" id="{652E2BF9-982B-78E4-BF32-020B9119FF48}"/>
              </a:ext>
            </a:extLst>
          </p:cNvPr>
          <p:cNvSpPr>
            <a:spLocks noGrp="1"/>
          </p:cNvSpPr>
          <p:nvPr>
            <p:ph type="ftr" sz="quarter" idx="11"/>
          </p:nvPr>
        </p:nvSpPr>
        <p:spPr/>
        <p:txBody>
          <a:bodyPr/>
          <a:lstStyle/>
          <a:p>
            <a:r>
              <a:rPr lang="is-IS"/>
              <a:t>Presentation title via Insert/Header &amp; Footer/Footer/Apply to All</a:t>
            </a:r>
          </a:p>
        </p:txBody>
      </p:sp>
      <p:sp>
        <p:nvSpPr>
          <p:cNvPr id="6" name="Slide Number Placeholder 5">
            <a:extLst>
              <a:ext uri="{FF2B5EF4-FFF2-40B4-BE49-F238E27FC236}">
                <a16:creationId xmlns:a16="http://schemas.microsoft.com/office/drawing/2014/main" id="{37070E1E-7C64-F23D-FC7B-9AFC1411E754}"/>
              </a:ext>
            </a:extLst>
          </p:cNvPr>
          <p:cNvSpPr>
            <a:spLocks noGrp="1"/>
          </p:cNvSpPr>
          <p:nvPr>
            <p:ph type="sldNum" sz="quarter" idx="12"/>
          </p:nvPr>
        </p:nvSpPr>
        <p:spPr/>
        <p:txBody>
          <a:bodyPr/>
          <a:lstStyle/>
          <a:p>
            <a:fld id="{24C8C45C-947F-4981-8B3F-4F32E973C901}" type="slidenum">
              <a:rPr lang="is-IS" smtClean="0"/>
              <a:pPr/>
              <a:t>5</a:t>
            </a:fld>
            <a:endParaRPr lang="is-IS"/>
          </a:p>
        </p:txBody>
      </p:sp>
      <p:sp>
        <p:nvSpPr>
          <p:cNvPr id="7" name="Text Placeholder 6">
            <a:extLst>
              <a:ext uri="{FF2B5EF4-FFF2-40B4-BE49-F238E27FC236}">
                <a16:creationId xmlns:a16="http://schemas.microsoft.com/office/drawing/2014/main" id="{57360B20-315F-84B0-9F41-C59F2E7E32F3}"/>
              </a:ext>
            </a:extLst>
          </p:cNvPr>
          <p:cNvSpPr>
            <a:spLocks noGrp="1"/>
          </p:cNvSpPr>
          <p:nvPr>
            <p:ph type="body" sz="quarter" idx="42"/>
          </p:nvPr>
        </p:nvSpPr>
        <p:spPr/>
        <p:txBody>
          <a:bodyPr/>
          <a:lstStyle/>
          <a:p>
            <a:endParaRPr lang="en-US"/>
          </a:p>
        </p:txBody>
      </p:sp>
      <p:pic>
        <p:nvPicPr>
          <p:cNvPr id="12" name="Picture Placeholder 11">
            <a:extLst>
              <a:ext uri="{FF2B5EF4-FFF2-40B4-BE49-F238E27FC236}">
                <a16:creationId xmlns:a16="http://schemas.microsoft.com/office/drawing/2014/main" id="{19AF5A1D-17F9-E091-5CAC-D6EA0DFEFCC5}"/>
              </a:ext>
            </a:extLst>
          </p:cNvPr>
          <p:cNvPicPr>
            <a:picLocks noGrp="1" noChangeAspect="1"/>
          </p:cNvPicPr>
          <p:nvPr>
            <p:ph type="pic" sz="quarter" idx="43"/>
          </p:nvPr>
        </p:nvPicPr>
        <p:blipFill>
          <a:blip r:embed="rId3"/>
          <a:srcRect/>
          <a:stretch/>
        </p:blipFill>
        <p:spPr>
          <a:prstGeom prst="rect">
            <a:avLst/>
          </a:prstGeom>
        </p:spPr>
      </p:pic>
    </p:spTree>
    <p:extLst>
      <p:ext uri="{BB962C8B-B14F-4D97-AF65-F5344CB8AC3E}">
        <p14:creationId xmlns:p14="http://schemas.microsoft.com/office/powerpoint/2010/main" val="164801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of growth and decline&#10;&#10;AI-generated content may be incorrect.">
            <a:extLst>
              <a:ext uri="{FF2B5EF4-FFF2-40B4-BE49-F238E27FC236}">
                <a16:creationId xmlns:a16="http://schemas.microsoft.com/office/drawing/2014/main" id="{557E1908-6F8C-E4B2-7CBA-45CAFC21DC3C}"/>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4" name="Date Placeholder 3">
            <a:extLst>
              <a:ext uri="{FF2B5EF4-FFF2-40B4-BE49-F238E27FC236}">
                <a16:creationId xmlns:a16="http://schemas.microsoft.com/office/drawing/2014/main" id="{CDDF80A2-F617-A01C-5B9F-FCC9C6039536}"/>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D7940DFD-7B56-FCA7-6CB7-B48E9756DA3B}"/>
              </a:ext>
            </a:extLst>
          </p:cNvPr>
          <p:cNvSpPr>
            <a:spLocks noGrp="1"/>
          </p:cNvSpPr>
          <p:nvPr>
            <p:ph type="sldNum" sz="quarter" idx="12"/>
          </p:nvPr>
        </p:nvSpPr>
        <p:spPr/>
        <p:txBody>
          <a:bodyPr/>
          <a:lstStyle/>
          <a:p>
            <a:fld id="{24C8C45C-947F-4981-8B3F-4F32E973C901}" type="slidenum">
              <a:rPr lang="is-IS" smtClean="0"/>
              <a:pPr/>
              <a:t>6</a:t>
            </a:fld>
            <a:endParaRPr lang="is-IS"/>
          </a:p>
        </p:txBody>
      </p:sp>
      <p:sp>
        <p:nvSpPr>
          <p:cNvPr id="7" name="Text Placeholder 6">
            <a:extLst>
              <a:ext uri="{FF2B5EF4-FFF2-40B4-BE49-F238E27FC236}">
                <a16:creationId xmlns:a16="http://schemas.microsoft.com/office/drawing/2014/main" id="{15E860C8-AC01-05C2-9897-A842D40618BA}"/>
              </a:ext>
            </a:extLst>
          </p:cNvPr>
          <p:cNvSpPr>
            <a:spLocks noGrp="1"/>
          </p:cNvSpPr>
          <p:nvPr>
            <p:ph type="body" sz="quarter" idx="42"/>
          </p:nvPr>
        </p:nvSpPr>
        <p:spPr/>
        <p:txBody>
          <a:bodyPr/>
          <a:lstStyle/>
          <a:p>
            <a:endParaRPr lang="is-IS"/>
          </a:p>
        </p:txBody>
      </p:sp>
      <p:sp>
        <p:nvSpPr>
          <p:cNvPr id="8" name="Text Placeholder 7">
            <a:extLst>
              <a:ext uri="{FF2B5EF4-FFF2-40B4-BE49-F238E27FC236}">
                <a16:creationId xmlns:a16="http://schemas.microsoft.com/office/drawing/2014/main" id="{44D924B9-F3FC-4C59-4114-BA8E2DF306E9}"/>
              </a:ext>
            </a:extLst>
          </p:cNvPr>
          <p:cNvSpPr>
            <a:spLocks noGrp="1"/>
          </p:cNvSpPr>
          <p:nvPr>
            <p:ph type="body" sz="quarter" idx="14"/>
          </p:nvPr>
        </p:nvSpPr>
        <p:spPr>
          <a:xfrm>
            <a:off x="10874000" y="725948"/>
            <a:ext cx="583200" cy="208800"/>
          </a:xfrm>
        </p:spPr>
        <p:txBody>
          <a:bodyPr/>
          <a:lstStyle/>
          <a:p>
            <a:endParaRPr lang="is-IS" dirty="0"/>
          </a:p>
        </p:txBody>
      </p:sp>
    </p:spTree>
    <p:extLst>
      <p:ext uri="{BB962C8B-B14F-4D97-AF65-F5344CB8AC3E}">
        <p14:creationId xmlns:p14="http://schemas.microsoft.com/office/powerpoint/2010/main" val="135783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a red line&#10;&#10;AI-generated content may be incorrect.">
            <a:extLst>
              <a:ext uri="{FF2B5EF4-FFF2-40B4-BE49-F238E27FC236}">
                <a16:creationId xmlns:a16="http://schemas.microsoft.com/office/drawing/2014/main" id="{FCB116ED-C06D-D892-F7A1-EEE1C4FF6A95}"/>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Slide Number Placeholder 5">
            <a:extLst>
              <a:ext uri="{FF2B5EF4-FFF2-40B4-BE49-F238E27FC236}">
                <a16:creationId xmlns:a16="http://schemas.microsoft.com/office/drawing/2014/main" id="{0BF14BB2-16C8-A451-9DAC-C45F59D2D269}"/>
              </a:ext>
            </a:extLst>
          </p:cNvPr>
          <p:cNvSpPr>
            <a:spLocks noGrp="1"/>
          </p:cNvSpPr>
          <p:nvPr>
            <p:ph type="sldNum" sz="quarter" idx="12"/>
          </p:nvPr>
        </p:nvSpPr>
        <p:spPr>
          <a:xfrm rot="16200000">
            <a:off x="11484645" y="5935753"/>
            <a:ext cx="760978" cy="379412"/>
          </a:xfrm>
        </p:spPr>
        <p:txBody>
          <a:bodyPr/>
          <a:lstStyle/>
          <a:p>
            <a:fld id="{24C8C45C-947F-4981-8B3F-4F32E973C901}" type="slidenum">
              <a:rPr lang="is-IS" smtClean="0"/>
              <a:pPr/>
              <a:t>7</a:t>
            </a:fld>
            <a:endParaRPr lang="is-IS"/>
          </a:p>
        </p:txBody>
      </p:sp>
      <p:pic>
        <p:nvPicPr>
          <p:cNvPr id="12" name="Picture 11" descr="A graph with a red line&#10;&#10;AI-generated content may be incorrect.">
            <a:extLst>
              <a:ext uri="{FF2B5EF4-FFF2-40B4-BE49-F238E27FC236}">
                <a16:creationId xmlns:a16="http://schemas.microsoft.com/office/drawing/2014/main" id="{4EBAD3BE-6A6A-50A5-48C4-AECCFE7F3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aph with a red line&#10;&#10;AI-generated content may be incorrect.">
            <a:extLst>
              <a:ext uri="{FF2B5EF4-FFF2-40B4-BE49-F238E27FC236}">
                <a16:creationId xmlns:a16="http://schemas.microsoft.com/office/drawing/2014/main" id="{1780DDE2-8A44-5399-D699-14A51F2CF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graph with a red line&#10;&#10;AI-generated content may be incorrect.">
            <a:extLst>
              <a:ext uri="{FF2B5EF4-FFF2-40B4-BE49-F238E27FC236}">
                <a16:creationId xmlns:a16="http://schemas.microsoft.com/office/drawing/2014/main" id="{0BD10B4A-3586-F885-4DE6-079A66818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descr="A graph with a red line&#10;&#10;AI-generated content may be incorrect.">
            <a:extLst>
              <a:ext uri="{FF2B5EF4-FFF2-40B4-BE49-F238E27FC236}">
                <a16:creationId xmlns:a16="http://schemas.microsoft.com/office/drawing/2014/main" id="{63A4D5B3-83EB-0C8A-962E-B12BE7451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 name="Picture 19" descr="A graph with red line&#10;&#10;AI-generated content may be incorrect.">
            <a:extLst>
              <a:ext uri="{FF2B5EF4-FFF2-40B4-BE49-F238E27FC236}">
                <a16:creationId xmlns:a16="http://schemas.microsoft.com/office/drawing/2014/main" id="{52D2993E-DE81-0834-E622-D24FFA0F1B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2" name="Picture 21" descr="A graph with a red line&#10;&#10;AI-generated content may be incorrect.">
            <a:extLst>
              <a:ext uri="{FF2B5EF4-FFF2-40B4-BE49-F238E27FC236}">
                <a16:creationId xmlns:a16="http://schemas.microsoft.com/office/drawing/2014/main" id="{EC4F9719-A3DC-3589-1FA0-33E2961F0C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4" name="Picture 23" descr="A graph with a red line&#10;&#10;AI-generated content may be incorrect.">
            <a:extLst>
              <a:ext uri="{FF2B5EF4-FFF2-40B4-BE49-F238E27FC236}">
                <a16:creationId xmlns:a16="http://schemas.microsoft.com/office/drawing/2014/main" id="{8E9BAFA8-76B9-52BC-3AAB-ECD8375F19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6" name="Picture 25" descr="A graph of a number of months&#10;&#10;AI-generated content may be incorrect.">
            <a:extLst>
              <a:ext uri="{FF2B5EF4-FFF2-40B4-BE49-F238E27FC236}">
                <a16:creationId xmlns:a16="http://schemas.microsoft.com/office/drawing/2014/main" id="{87569912-9B74-20BD-6BC7-34D06C2F60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528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3F5CE-DFD4-659C-7B1A-19EA388EA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2287B-798B-CBE3-3C91-469446BB46CA}"/>
              </a:ext>
            </a:extLst>
          </p:cNvPr>
          <p:cNvSpPr>
            <a:spLocks noGrp="1"/>
          </p:cNvSpPr>
          <p:nvPr>
            <p:ph type="ctrTitle"/>
          </p:nvPr>
        </p:nvSpPr>
        <p:spPr>
          <a:xfrm>
            <a:off x="2387600" y="2268595"/>
            <a:ext cx="8269316" cy="981681"/>
          </a:xfrm>
        </p:spPr>
        <p:txBody>
          <a:bodyPr>
            <a:normAutofit/>
          </a:bodyPr>
          <a:lstStyle/>
          <a:p>
            <a:r>
              <a:rPr lang="is-IS" dirty="0"/>
              <a:t>Hvernig er framboðið af eignum í dag?</a:t>
            </a:r>
          </a:p>
        </p:txBody>
      </p:sp>
      <p:sp>
        <p:nvSpPr>
          <p:cNvPr id="3" name="Date Placeholder 2">
            <a:extLst>
              <a:ext uri="{FF2B5EF4-FFF2-40B4-BE49-F238E27FC236}">
                <a16:creationId xmlns:a16="http://schemas.microsoft.com/office/drawing/2014/main" id="{83225F02-DF2A-3F1B-D0EA-50904F7F751A}"/>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 December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B79D3CF2-FE62-E4E5-7F71-8454A0BE24DC}"/>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C51431A0-0D15-C198-EF20-06CC2F8C695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9348254A-F65A-8AFC-C200-8D67FA9725C9}"/>
              </a:ext>
            </a:extLst>
          </p:cNvPr>
          <p:cNvSpPr>
            <a:spLocks noGrp="1"/>
          </p:cNvSpPr>
          <p:nvPr>
            <p:ph type="body" sz="quarter" idx="15"/>
          </p:nvPr>
        </p:nvSpPr>
        <p:spPr>
          <a:xfrm>
            <a:off x="2387600" y="3196242"/>
            <a:ext cx="6505879" cy="1716579"/>
          </a:xfrm>
        </p:spPr>
        <p:txBody>
          <a:bodyPr>
            <a:normAutofit/>
          </a:bodyPr>
          <a:lstStyle/>
          <a:p>
            <a:r>
              <a:rPr lang="is-IS" dirty="0"/>
              <a:t>Hversu mikið hefur selst, hversu mikið er á markaði, hvernig hafa helstu mælikvarðar þróast?</a:t>
            </a:r>
          </a:p>
        </p:txBody>
      </p:sp>
      <p:sp>
        <p:nvSpPr>
          <p:cNvPr id="7" name="Text Placeholder 6">
            <a:extLst>
              <a:ext uri="{FF2B5EF4-FFF2-40B4-BE49-F238E27FC236}">
                <a16:creationId xmlns:a16="http://schemas.microsoft.com/office/drawing/2014/main" id="{5F1E08A5-0D38-B663-CF4E-22A59C88A6F1}"/>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1917903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aph with red and purple lines&#10;&#10;AI-generated content may be incorrect.">
            <a:extLst>
              <a:ext uri="{FF2B5EF4-FFF2-40B4-BE49-F238E27FC236}">
                <a16:creationId xmlns:a16="http://schemas.microsoft.com/office/drawing/2014/main" id="{33342F52-89CE-5D07-5A0B-69084C7960AC}"/>
              </a:ext>
            </a:extLst>
          </p:cNvPr>
          <p:cNvPicPr>
            <a:picLocks noGrp="1" noChangeAspect="1"/>
          </p:cNvPicPr>
          <p:nvPr>
            <p:ph type="pic" sz="quarter" idx="43"/>
          </p:nvPr>
        </p:nvPicPr>
        <p:blipFill>
          <a:blip r:embed="rId3"/>
          <a:srcRect/>
          <a:stretch/>
        </p:blipFill>
        <p:spPr>
          <a:prstGeom prst="rect">
            <a:avLst/>
          </a:prstGeom>
        </p:spPr>
      </p:pic>
      <p:sp>
        <p:nvSpPr>
          <p:cNvPr id="3" name="Text Placeholder 2">
            <a:extLst>
              <a:ext uri="{FF2B5EF4-FFF2-40B4-BE49-F238E27FC236}">
                <a16:creationId xmlns:a16="http://schemas.microsoft.com/office/drawing/2014/main" id="{888D8026-B234-3E70-27AD-8504D244384D}"/>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B5D05E78-652B-4F05-7A40-17C1F3FDDEE9}"/>
              </a:ext>
            </a:extLst>
          </p:cNvPr>
          <p:cNvSpPr>
            <a:spLocks noGrp="1"/>
          </p:cNvSpPr>
          <p:nvPr>
            <p:ph type="dt" sz="half" idx="10"/>
          </p:nvPr>
        </p:nvSpPr>
        <p:spPr/>
        <p:txBody>
          <a:bodyPr/>
          <a:lstStyle/>
          <a:p>
            <a:fld id="{DA60FE4F-201E-0F43-B5DA-A9E0047A6CB0}" type="datetime4">
              <a:rPr lang="en-US" smtClean="0"/>
              <a:t>December 8, 2025</a:t>
            </a:fld>
            <a:endParaRPr lang="is-IS"/>
          </a:p>
        </p:txBody>
      </p:sp>
      <p:sp>
        <p:nvSpPr>
          <p:cNvPr id="6" name="Slide Number Placeholder 5">
            <a:extLst>
              <a:ext uri="{FF2B5EF4-FFF2-40B4-BE49-F238E27FC236}">
                <a16:creationId xmlns:a16="http://schemas.microsoft.com/office/drawing/2014/main" id="{7E1DD81B-3B10-5AE6-5259-C92DB50BDE39}"/>
              </a:ext>
            </a:extLst>
          </p:cNvPr>
          <p:cNvSpPr>
            <a:spLocks noGrp="1"/>
          </p:cNvSpPr>
          <p:nvPr>
            <p:ph type="sldNum" sz="quarter" idx="12"/>
          </p:nvPr>
        </p:nvSpPr>
        <p:spPr/>
        <p:txBody>
          <a:bodyPr/>
          <a:lstStyle/>
          <a:p>
            <a:fld id="{24C8C45C-947F-4981-8B3F-4F32E973C901}" type="slidenum">
              <a:rPr lang="is-IS" smtClean="0"/>
              <a:pPr/>
              <a:t>9</a:t>
            </a:fld>
            <a:endParaRPr lang="is-IS"/>
          </a:p>
        </p:txBody>
      </p:sp>
      <p:sp>
        <p:nvSpPr>
          <p:cNvPr id="7" name="Text Placeholder 6">
            <a:extLst>
              <a:ext uri="{FF2B5EF4-FFF2-40B4-BE49-F238E27FC236}">
                <a16:creationId xmlns:a16="http://schemas.microsoft.com/office/drawing/2014/main" id="{3AA75779-D4AF-94E9-BD79-165C0816B1E4}"/>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7265668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4eil6j6B2C1fwsQaU7cDQ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nk">
  <a:themeElements>
    <a:clrScheme name="Custom 1">
      <a:dk1>
        <a:sysClr val="windowText" lastClr="000000"/>
      </a:dk1>
      <a:lt1>
        <a:sysClr val="window" lastClr="FFFFFF"/>
      </a:lt1>
      <a:dk2>
        <a:srgbClr val="A0AC60"/>
      </a:dk2>
      <a:lt2>
        <a:srgbClr val="CFD1CF"/>
      </a:lt2>
      <a:accent1>
        <a:srgbClr val="B0B4B2"/>
      </a:accent1>
      <a:accent2>
        <a:srgbClr val="693C5E"/>
      </a:accent2>
      <a:accent3>
        <a:srgbClr val="FCC036"/>
      </a:accent3>
      <a:accent4>
        <a:srgbClr val="009CBD"/>
      </a:accent4>
      <a:accent5>
        <a:srgbClr val="918989"/>
      </a:accent5>
      <a:accent6>
        <a:srgbClr val="DC1E35"/>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ENT  -  Read-Only" id="{8741A09C-DBEC-4E0A-BFBC-F12619CD10EB}" vid="{CC16D360-C740-4941-AB44-30B1DAD0B86E}"/>
    </a:ext>
  </a:extLst>
</a:theme>
</file>

<file path=ppt/theme/theme2.xml><?xml version="1.0" encoding="utf-8"?>
<a:theme xmlns:a="http://schemas.openxmlformats.org/drawingml/2006/main" name="6_Blank">
  <a:themeElements>
    <a:clrScheme name="ISB">
      <a:dk1>
        <a:sysClr val="windowText" lastClr="000000"/>
      </a:dk1>
      <a:lt1>
        <a:sysClr val="window" lastClr="FFFFFF"/>
      </a:lt1>
      <a:dk2>
        <a:srgbClr val="A0AC60"/>
      </a:dk2>
      <a:lt2>
        <a:srgbClr val="CFD1CF"/>
      </a:lt2>
      <a:accent1>
        <a:srgbClr val="DC1E35"/>
      </a:accent1>
      <a:accent2>
        <a:srgbClr val="AFBEB8"/>
      </a:accent2>
      <a:accent3>
        <a:srgbClr val="665C6B"/>
      </a:accent3>
      <a:accent4>
        <a:srgbClr val="FCC036"/>
      </a:accent4>
      <a:accent5>
        <a:srgbClr val="00A6B9"/>
      </a:accent5>
      <a:accent6>
        <a:srgbClr val="918989"/>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INT" id="{AB588C45-DDFD-4184-9F03-10719C3C7AF4}" vid="{0E37FBEC-812A-4658-9EEB-5B2FE7B7AF49}"/>
    </a:ext>
  </a:extLst>
</a:theme>
</file>

<file path=ppt/theme/theme3.xml><?xml version="1.0" encoding="utf-8"?>
<a:theme xmlns:a="http://schemas.openxmlformats.org/drawingml/2006/main" name="1_Blank">
  <a:themeElements>
    <a:clrScheme name="Custom 1">
      <a:dk1>
        <a:sysClr val="windowText" lastClr="000000"/>
      </a:dk1>
      <a:lt1>
        <a:sysClr val="window" lastClr="FFFFFF"/>
      </a:lt1>
      <a:dk2>
        <a:srgbClr val="A0AC60"/>
      </a:dk2>
      <a:lt2>
        <a:srgbClr val="CFD1CF"/>
      </a:lt2>
      <a:accent1>
        <a:srgbClr val="B0B4B2"/>
      </a:accent1>
      <a:accent2>
        <a:srgbClr val="693C5E"/>
      </a:accent2>
      <a:accent3>
        <a:srgbClr val="FCC036"/>
      </a:accent3>
      <a:accent4>
        <a:srgbClr val="009CBD"/>
      </a:accent4>
      <a:accent5>
        <a:srgbClr val="918989"/>
      </a:accent5>
      <a:accent6>
        <a:srgbClr val="DC1E35"/>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ENT  -  Read-Only" id="{8741A09C-DBEC-4E0A-BFBC-F12619CD10EB}" vid="{CC16D360-C740-4941-AB44-30B1DAD0B86E}"/>
    </a:ext>
  </a:extLst>
</a:theme>
</file>

<file path=ppt/theme/theme4.xml><?xml version="1.0" encoding="utf-8"?>
<a:theme xmlns:a="http://schemas.openxmlformats.org/drawingml/2006/main" name="40_Blank">
  <a:themeElements>
    <a:clrScheme name="ISB">
      <a:dk1>
        <a:sysClr val="windowText" lastClr="000000"/>
      </a:dk1>
      <a:lt1>
        <a:sysClr val="window" lastClr="FFFFFF"/>
      </a:lt1>
      <a:dk2>
        <a:srgbClr val="A0AC60"/>
      </a:dk2>
      <a:lt2>
        <a:srgbClr val="CFD1CF"/>
      </a:lt2>
      <a:accent1>
        <a:srgbClr val="DC1E35"/>
      </a:accent1>
      <a:accent2>
        <a:srgbClr val="AFBEB8"/>
      </a:accent2>
      <a:accent3>
        <a:srgbClr val="665C6B"/>
      </a:accent3>
      <a:accent4>
        <a:srgbClr val="FCC036"/>
      </a:accent4>
      <a:accent5>
        <a:srgbClr val="00A6B9"/>
      </a:accent5>
      <a:accent6>
        <a:srgbClr val="918989"/>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INT" id="{AB588C45-DDFD-4184-9F03-10719C3C7AF4}" vid="{0E37FBEC-812A-4658-9EEB-5B2FE7B7AF49}"/>
    </a:ext>
  </a:extLst>
</a:theme>
</file>

<file path=ppt/theme/theme5.xml><?xml version="1.0" encoding="utf-8"?>
<a:theme xmlns:a="http://schemas.openxmlformats.org/drawingml/2006/main" name="ISB Title Slides">
  <a:themeElements>
    <a:clrScheme name="ISB">
      <a:dk1>
        <a:srgbClr val="282828"/>
      </a:dk1>
      <a:lt1>
        <a:srgbClr val="FFFFFF"/>
      </a:lt1>
      <a:dk2>
        <a:srgbClr val="DC1E34"/>
      </a:dk2>
      <a:lt2>
        <a:srgbClr val="F2F2F2"/>
      </a:lt2>
      <a:accent1>
        <a:srgbClr val="B2B3B2"/>
      </a:accent1>
      <a:accent2>
        <a:srgbClr val="693B5E"/>
      </a:accent2>
      <a:accent3>
        <a:srgbClr val="FCC036"/>
      </a:accent3>
      <a:accent4>
        <a:srgbClr val="009CBD"/>
      </a:accent4>
      <a:accent5>
        <a:srgbClr val="918989"/>
      </a:accent5>
      <a:accent6>
        <a:srgbClr val="A0AC60"/>
      </a:accent6>
      <a:hlink>
        <a:srgbClr val="DB1D35"/>
      </a:hlink>
      <a:folHlink>
        <a:srgbClr val="37AE9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B-Slide Template April-2025 v3 " id="{24C110ED-EB1A-0440-AA03-B2C724DE1BC0}" vid="{D871241B-9E0E-6C4D-9EA6-6CA8977460AA}"/>
    </a:ext>
  </a:extLst>
</a:theme>
</file>

<file path=ppt/theme/theme6.xml><?xml version="1.0" encoding="utf-8"?>
<a:theme xmlns:a="http://schemas.openxmlformats.org/drawingml/2006/main" name="ISB Miscellaneous">
  <a:themeElements>
    <a:clrScheme name="ISB">
      <a:dk1>
        <a:srgbClr val="282828"/>
      </a:dk1>
      <a:lt1>
        <a:srgbClr val="FFFFFF"/>
      </a:lt1>
      <a:dk2>
        <a:srgbClr val="DC1E34"/>
      </a:dk2>
      <a:lt2>
        <a:srgbClr val="F2F2F2"/>
      </a:lt2>
      <a:accent1>
        <a:srgbClr val="B2B3B2"/>
      </a:accent1>
      <a:accent2>
        <a:srgbClr val="693B5E"/>
      </a:accent2>
      <a:accent3>
        <a:srgbClr val="FCC036"/>
      </a:accent3>
      <a:accent4>
        <a:srgbClr val="009CBD"/>
      </a:accent4>
      <a:accent5>
        <a:srgbClr val="918989"/>
      </a:accent5>
      <a:accent6>
        <a:srgbClr val="A0AC60"/>
      </a:accent6>
      <a:hlink>
        <a:srgbClr val="DB1D35"/>
      </a:hlink>
      <a:folHlink>
        <a:srgbClr val="37AE9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B-Slide Template April-2025 v3 " id="{24C110ED-EB1A-0440-AA03-B2C724DE1BC0}" vid="{C73902E9-0F86-A746-83BA-0DEB28C2F6CE}"/>
    </a:ext>
  </a:extLst>
</a:theme>
</file>

<file path=ppt/theme/theme7.xml><?xml version="1.0" encoding="utf-8"?>
<a:theme xmlns:a="http://schemas.openxmlformats.org/drawingml/2006/main" name="ISB Miscellaneous">
  <a:themeElements>
    <a:clrScheme name="ISB">
      <a:dk1>
        <a:srgbClr val="282828"/>
      </a:dk1>
      <a:lt1>
        <a:srgbClr val="FFFFFF"/>
      </a:lt1>
      <a:dk2>
        <a:srgbClr val="DC1E34"/>
      </a:dk2>
      <a:lt2>
        <a:srgbClr val="F2F2F2"/>
      </a:lt2>
      <a:accent1>
        <a:srgbClr val="B2B3B2"/>
      </a:accent1>
      <a:accent2>
        <a:srgbClr val="693B5E"/>
      </a:accent2>
      <a:accent3>
        <a:srgbClr val="FCC036"/>
      </a:accent3>
      <a:accent4>
        <a:srgbClr val="009CBD"/>
      </a:accent4>
      <a:accent5>
        <a:srgbClr val="918989"/>
      </a:accent5>
      <a:accent6>
        <a:srgbClr val="A0AC60"/>
      </a:accent6>
      <a:hlink>
        <a:srgbClr val="DB1D35"/>
      </a:hlink>
      <a:folHlink>
        <a:srgbClr val="37AE9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B-Slide Template April-2025 v3 " id="{24C110ED-EB1A-0440-AA03-B2C724DE1BC0}" vid="{C73902E9-0F86-A746-83BA-0DEB28C2F6CE}"/>
    </a:ext>
  </a:extLst>
</a:theme>
</file>

<file path=ppt/theme/theme8.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Vinnuleiðbeiningar (VL)" ma:contentTypeID="0x010100157EFE16F948C44AADD688DF8194EE720500C4B40C545EEE804F9B3CBB9F34EE43B2" ma:contentTypeVersion="69" ma:contentTypeDescription="" ma:contentTypeScope="" ma:versionID="bae7a1465e37dbc9d04c37616ecc45c0">
  <xsd:schema xmlns:xsd="http://www.w3.org/2001/XMLSchema" xmlns:xs="http://www.w3.org/2001/XMLSchema" xmlns:p="http://schemas.microsoft.com/office/2006/metadata/properties" xmlns:ns1="http://schemas.microsoft.com/sharepoint/v3" xmlns:ns2="1d73c1e8-e7ee-4c20-bc7b-dd4cccfd9d59" xmlns:ns3="d46ba65e-4940-4f64-bdec-b97fb05ea857" targetNamespace="http://schemas.microsoft.com/office/2006/metadata/properties" ma:root="true" ma:fieldsID="a86c9c83046efa81bf8cab26545741ee" ns1:_="" ns2:_="" ns3:_="">
    <xsd:import namespace="http://schemas.microsoft.com/sharepoint/v3"/>
    <xsd:import namespace="1d73c1e8-e7ee-4c20-bc7b-dd4cccfd9d59"/>
    <xsd:import namespace="d46ba65e-4940-4f64-bdec-b97fb05ea857"/>
    <xsd:element name="properties">
      <xsd:complexType>
        <xsd:sequence>
          <xsd:element name="documentManagement">
            <xsd:complexType>
              <xsd:all>
                <xsd:element ref="ns2:_x0028_Má_x0020_ekki_x0020_slá_x0020_inn_x0029__x0020_Útgáfudagur" minOccurs="0"/>
                <xsd:element ref="ns3:_x0028_M_x00e1__x0020_ekki_x0020_sl_x00e1__x0020_inn_x0029__x0020_Skjalsn_x00fa_mer" minOccurs="0"/>
                <xsd:element ref="ns3:G_x00e6__x00f0_afulltr_x00fa_i"/>
                <xsd:element ref="ns3:Ritandi"/>
                <xsd:element ref="ns3:Skrifa_x00f0_gangur" minOccurs="0"/>
                <xsd:element ref="ns3:Sam_x00fe_ykkjandi"/>
                <xsd:element ref="ns3:_x00c1_skrifendur" minOccurs="0"/>
                <xsd:element ref="ns3:Fj_x00f6_ldi_x0020_m_x00e1_na_x00f0_a_x0020_milli_x0020_endursko_x00f0_unar"/>
                <xsd:element ref="ns3:N_x00e6_sta_x0020_endursko_x00f0_un_x0020_fer_x0020_fram" minOccurs="0"/>
                <xsd:element ref="ns3:Yfirflokkur" minOccurs="0"/>
                <xsd:element ref="ns3:Undirflokkur" minOccurs="0"/>
                <xsd:element ref="ns3:Birtingarmynd" minOccurs="0"/>
                <xsd:element ref="ns3:N_x00fa_mer_x0020_tengdra_x0020_skjala" minOccurs="0"/>
                <xsd:element ref="ns3:Vefsl_x00f3__x00f0__x0020__x00e1__x0020_tengt_x0020_skjal" minOccurs="0"/>
                <xsd:element ref="ns3:L_x00fd_sing" minOccurs="0"/>
                <xsd:element ref="ns3:Tengdar_x0020_v_x00f6_rur" minOccurs="0"/>
                <xsd:element ref="ns3:S_x00fd_nilegt_x0020__x00e1__x0020_ytri_x0020_vef" minOccurs="0"/>
                <xsd:element ref="ns3:Tungum_x00e1_l" minOccurs="0"/>
                <xsd:element ref="ns3:A_x00f0_gangur" minOccurs="0"/>
                <xsd:element ref="ns3:_x00da_relt_x0020_skjal" minOccurs="0"/>
                <xsd:element ref="ns3:Skjalategund" minOccurs="0"/>
                <xsd:element ref="ns3:rafraentSkjal" minOccurs="0"/>
                <xsd:element ref="ns2:_dlc_DocIdUrl" minOccurs="0"/>
                <xsd:element ref="ns1:_dlc_ExpireDate" minOccurs="0"/>
                <xsd:element ref="ns3:Approval_Status" minOccurs="0"/>
                <xsd:element ref="ns3:ISO" minOccurs="0"/>
                <xsd:element ref="ns3:Ritunarh_x00f3_pur" minOccurs="0"/>
                <xsd:element ref="ns3:N_x00fa_mer_x0020_skjals_x0020__x0028_Innslegi_x00f0__x0029_" minOccurs="0"/>
                <xsd:element ref="ns2:be2228c580c740ad8d1ab575a487c2b7" minOccurs="0"/>
                <xsd:element ref="ns2:_dlc_DocId" minOccurs="0"/>
                <xsd:element ref="ns2:TaxCatchAllLabel" minOccurs="0"/>
                <xsd:element ref="ns2:TaxCatchAll" minOccurs="0"/>
                <xsd:element ref="ns2:_dlc_DocIdPersistId" minOccurs="0"/>
                <xsd:element ref="ns3:Eigandi" minOccurs="0"/>
                <xsd:element ref="ns3:_" minOccurs="0"/>
                <xsd:element ref="ns3:Kr_x00e6_kja_x0020__x00ed__x0020__x00fa_tgefi_x00f0__x0020_skjal" minOccurs="0"/>
                <xsd:element ref="ns3:Dagsetning_x0020__x00fa_reldingar" minOccurs="0"/>
                <xsd:element ref="ns3:Hver_x0020__x00fa_relti" minOccurs="0"/>
                <xsd:element ref="ns3:Kafli" minOccurs="0"/>
                <xsd:element ref="ns3:Ferli" minOccurs="0"/>
                <xsd:element ref="ns3:_SP2007_ID" minOccurs="0"/>
                <xsd:element ref="ns3:HjaSamthykkjanda" minOccurs="0"/>
                <xsd:element ref="ns1:_dlc_ExpireDateSaved" minOccurs="0"/>
                <xsd:element ref="ns3:_x00cd__x0020_sam_x00fe_ykktarferli" minOccurs="0"/>
                <xsd:element ref="ns3:A_x00f0_gangur_x0020_a_x00f0__x0020_skjali" minOccurs="0"/>
                <xsd:element ref="ns3:Sharegate_x0020_comments"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GenerationTime" minOccurs="0"/>
                <xsd:element ref="ns3:MediaServiceEventHashCode" minOccurs="0"/>
                <xsd:element ref="ns3:MediaLengthInSeconds" minOccurs="0"/>
                <xsd:element ref="ns3:ApprovalProcessGHBApproversDetails" minOccurs="0"/>
                <xsd:element ref="ns3:SampykktarferliGHB_WorkflowStatus" minOccurs="0"/>
                <xsd:element ref="ns3:ApprovalProcess_Statu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 ma:index="27" nillable="true" ma:displayName="Expiration Date" ma:hidden="true" ma:internalName="_dlc_ExpireDate" ma:readOnly="false">
      <xsd:simpleType>
        <xsd:restriction base="dms:DateTime"/>
      </xsd:simpleType>
    </xsd:element>
    <xsd:element name="_dlc_ExpireDateSaved" ma:index="50" nillable="true" ma:displayName="Original Expiration Date" ma:hidden="true" ma:internalName="_dlc_ExpireDateSaved" ma:readOnly="false">
      <xsd:simpleType>
        <xsd:restriction base="dms:DateTime"/>
      </xsd:simpleType>
    </xsd:element>
    <xsd:element name="_ip_UnifiedCompliancePolicyProperties" ma:index="67" nillable="true" ma:displayName="Unified Compliance Policy Properties" ma:hidden="true" ma:internalName="_ip_UnifiedCompliancePolicyProperties">
      <xsd:simpleType>
        <xsd:restriction base="dms:Note"/>
      </xsd:simpleType>
    </xsd:element>
    <xsd:element name="_ip_UnifiedCompliancePolicyUIAction" ma:index="6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73c1e8-e7ee-4c20-bc7b-dd4cccfd9d59" elementFormDefault="qualified">
    <xsd:import namespace="http://schemas.microsoft.com/office/2006/documentManagement/types"/>
    <xsd:import namespace="http://schemas.microsoft.com/office/infopath/2007/PartnerControls"/>
    <xsd:element name="_x0028_Má_x0020_ekki_x0020_slá_x0020_inn_x0029__x0020_Útgáfudagur" ma:index="2" nillable="true" ma:displayName="Útgáfudagur" ma:description="(Má ekki slá inn) Útgáfudagur" ma:format="DateOnly" ma:indexed="true" ma:internalName="_x0028_M_x00e1__x0020_ekki_x0020_sl_x00e1__x0020_inn_x0029__x0020__x00da_tg_x00e1_fudagur" ma:readOnly="false">
      <xsd:simpleType>
        <xsd:restriction base="dms:DateTime"/>
      </xsd:simpleType>
    </xsd:element>
    <xsd:element name="_dlc_DocIdUrl" ma:index="26" nillable="true" ma:displayName="Document ID" ma:description="Permanent link to this document."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be2228c580c740ad8d1ab575a487c2b7" ma:index="33" nillable="true" ma:taxonomy="true" ma:internalName="be2228c580c740ad8d1ab575a487c2b7" ma:taxonomyFieldName="Hlutverk1" ma:displayName="Hlutverk" ma:readOnly="false" ma:fieldId="{be2228c5-80c7-40ad-8d1a-b575a487c2b7}" ma:taxonomyMulti="true" ma:sspId="d4ea0992-7886-47a9-99fc-98769f7e9d34" ma:termSetId="3a902480-e4f0-48df-bfe3-7f3ed66b9fd5" ma:anchorId="00000000-0000-0000-0000-000000000000" ma:open="false" ma:isKeyword="false">
      <xsd:complexType>
        <xsd:sequence>
          <xsd:element ref="pc:Terms" minOccurs="0" maxOccurs="1"/>
        </xsd:sequence>
      </xsd:complexType>
    </xsd:element>
    <xsd:element name="_dlc_DocId" ma:index="34" nillable="true" ma:displayName="Document ID Value" ma:description="The value of the document ID assigned to this item." ma:hidden="true" ma:indexed="true" ma:internalName="_dlc_DocId" ma:readOnly="true">
      <xsd:simpleType>
        <xsd:restriction base="dms:Text"/>
      </xsd:simpleType>
    </xsd:element>
    <xsd:element name="TaxCatchAllLabel" ma:index="36" nillable="true" ma:displayName="Taxonomy Catch All Column1" ma:hidden="true" ma:list="{361e71a6-b2c8-43ae-a5e3-dc24b0e5bbe8}" ma:internalName="TaxCatchAllLabel" ma:readOnly="true" ma:showField="CatchAllDataLabel" ma:web="1d73c1e8-e7ee-4c20-bc7b-dd4cccfd9d59">
      <xsd:complexType>
        <xsd:complexContent>
          <xsd:extension base="dms:MultiChoiceLookup">
            <xsd:sequence>
              <xsd:element name="Value" type="dms:Lookup" maxOccurs="unbounded" minOccurs="0" nillable="true"/>
            </xsd:sequence>
          </xsd:extension>
        </xsd:complexContent>
      </xsd:complexType>
    </xsd:element>
    <xsd:element name="TaxCatchAll" ma:index="37" nillable="true" ma:displayName="Taxonomy Catch All Column" ma:hidden="true" ma:list="{361e71a6-b2c8-43ae-a5e3-dc24b0e5bbe8}" ma:internalName="TaxCatchAll" ma:readOnly="false" ma:showField="CatchAllData" ma:web="1d73c1e8-e7ee-4c20-bc7b-dd4cccfd9d59">
      <xsd:complexType>
        <xsd:complexContent>
          <xsd:extension base="dms:MultiChoiceLookup">
            <xsd:sequence>
              <xsd:element name="Value" type="dms:Lookup" maxOccurs="unbounded" minOccurs="0" nillable="true"/>
            </xsd:sequence>
          </xsd:extension>
        </xsd:complexContent>
      </xsd:complexType>
    </xsd:element>
    <xsd:element name="_dlc_DocIdPersistId" ma:index="39" nillable="true" ma:displayName="Persist ID" ma:description="Keep ID on add." ma:hidden="true" ma:internalName="_dlc_DocIdPersistId"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46ba65e-4940-4f64-bdec-b97fb05ea857" elementFormDefault="qualified">
    <xsd:import namespace="http://schemas.microsoft.com/office/2006/documentManagement/types"/>
    <xsd:import namespace="http://schemas.microsoft.com/office/infopath/2007/PartnerControls"/>
    <xsd:element name="_x0028_M_x00e1__x0020_ekki_x0020_sl_x00e1__x0020_inn_x0029__x0020_Skjalsn_x00fa_mer" ma:index="3" nillable="true" ma:displayName="Skjalsnúmer" ma:description="(Má ekki slá inn) Skjalsnúmer" ma:indexed="true" ma:internalName="_x0028_M_x00e1__x0020_ekki_x0020_sl_x00e1__x0020_inn_x0029__x0020_Skjalsn_x00fa_mer" ma:readOnly="false">
      <xsd:simpleType>
        <xsd:restriction base="dms:Text">
          <xsd:maxLength value="255"/>
        </xsd:restriction>
      </xsd:simpleType>
    </xsd:element>
    <xsd:element name="G_x00e6__x00f0_afulltr_x00fa_i" ma:index="4" ma:displayName="Gæðafulltrúi" ma:list="UserInfo" ma:internalName="G_x00e6__x00f0_afulltr_x00fa_i"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Ritandi" ma:index="5" ma:displayName="Ritandi" ma:indexed="true" ma:list="UserInfo" ma:internalName="Ritandi"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Skrifa_x00f0_gangur" ma:index="6" nillable="true" ma:displayName="Skrifaðgangur" ma:description="Nota til að gefa skrif-aðgang að skjalinu. (var áður gert í dálki Ritanda)" ma:list="UserInfo" ma:internalName="Skrifa_x00f0_gangu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am_x00fe_ykkjandi" ma:index="7" ma:displayName="Samþykkjandi" ma:list="UserInfo" ma:internalName="Sam_x00fe_ykkjandi"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_x00c1_skrifendur" ma:index="8" nillable="true" ma:displayName="Áskrifendur" ma:list="UserInfo" ma:SearchPeopleOnly="false" ma:internalName="_x00c1_skrifendu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j_x00f6_ldi_x0020_m_x00e1_na_x00f0_a_x0020_milli_x0020_endursko_x00f0_unar" ma:index="9" ma:displayName="Fjöldi mánaða milli endurskoðunar" ma:decimals="0" ma:internalName="Fj_x00f6_ldi_x0020_m_x00e1_na_x00f0_a_x0020_milli_x0020_endursko_x00f0_unar" ma:readOnly="false" ma:percentage="FALSE">
      <xsd:simpleType>
        <xsd:restriction base="dms:Number">
          <xsd:minInclusive value="1"/>
        </xsd:restriction>
      </xsd:simpleType>
    </xsd:element>
    <xsd:element name="N_x00e6_sta_x0020_endursko_x00f0_un_x0020_fer_x0020_fram" ma:index="10" nillable="true" ma:displayName="Næsta endurskoðun fer fram" ma:format="DateOnly" ma:indexed="true" ma:internalName="N_x00e6_sta_x0020_endursko_x00f0_un_x0020_fer_x0020_fram" ma:readOnly="false">
      <xsd:simpleType>
        <xsd:restriction base="dms:DateTime"/>
      </xsd:simpleType>
    </xsd:element>
    <xsd:element name="Yfirflokkur" ma:index="11" nillable="true" ma:displayName="Yfirflokkur" ma:list="{9e73107a-34a6-400d-8a3d-9521b35bbef7}" ma:internalName="Yfirflokk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Undirflokkur" ma:index="12" nillable="true" ma:displayName="Undirflokkur" ma:list="{5bb6867e-2e0f-4711-b8b6-9d9ca9cf7da1}" ma:internalName="Undirflokk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Birtingarmynd" ma:index="13" nillable="true" ma:displayName="Birtingarmynd" ma:list="{c0074e90-2d0e-4cf0-92e8-866f18b6a79b}" ma:internalName="Birtingarmynd" ma:readOnly="false" ma:showField="Title">
      <xsd:complexType>
        <xsd:complexContent>
          <xsd:extension base="dms:MultiChoiceLookup">
            <xsd:sequence>
              <xsd:element name="Value" type="dms:Lookup" maxOccurs="unbounded" minOccurs="0" nillable="true"/>
            </xsd:sequence>
          </xsd:extension>
        </xsd:complexContent>
      </xsd:complexType>
    </xsd:element>
    <xsd:element name="N_x00fa_mer_x0020_tengdra_x0020_skjala" ma:index="14" nillable="true" ma:displayName="Heiti og númer tengdra skjala" ma:indexed="true" ma:internalName="N_x00fa_mer_x0020_tengdra_x0020_skjala" ma:readOnly="false">
      <xsd:simpleType>
        <xsd:restriction base="dms:Text">
          <xsd:maxLength value="255"/>
        </xsd:restriction>
      </xsd:simpleType>
    </xsd:element>
    <xsd:element name="Vefsl_x00f3__x00f0__x0020__x00e1__x0020_tengt_x0020_skjal" ma:index="15" nillable="true" ma:displayName="Vefslóð á tengt skjal" ma:format="Hyperlink" ma:internalName="Vefsl_x00f3__x00f0__x0020__x00e1__x0020_tengt_x0020_skja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L_x00fd_sing" ma:index="16" nillable="true" ma:displayName="Lýsing" ma:internalName="L_x00fd_sing" ma:readOnly="false">
      <xsd:simpleType>
        <xsd:restriction base="dms:Note">
          <xsd:maxLength value="255"/>
        </xsd:restriction>
      </xsd:simpleType>
    </xsd:element>
    <xsd:element name="Tengdar_x0020_v_x00f6_rur" ma:index="17" nillable="true" ma:displayName="Tengdar vörur" ma:list="{0ac6afab-aa84-4c30-b3fe-e3596c289bcc}" ma:internalName="Tengdar_x0020_v_x00f6_r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S_x00fd_nilegt_x0020__x00e1__x0020_ytri_x0020_vef" ma:index="18" nillable="true" ma:displayName="Sýnilegt á ytri vef" ma:default="Nei" ma:format="RadioButtons" ma:internalName="S_x00fd_nilegt_x0020__x00e1__x0020_ytri_x0020_vef" ma:readOnly="false">
      <xsd:simpleType>
        <xsd:restriction base="dms:Choice">
          <xsd:enumeration value="Nei"/>
          <xsd:enumeration value="Já"/>
        </xsd:restriction>
      </xsd:simpleType>
    </xsd:element>
    <xsd:element name="Tungum_x00e1_l" ma:index="19" nillable="true" ma:displayName="Tungumál skjals" ma:list="{0c530779-a850-4251-909e-a60604b7b5a5}" ma:internalName="Tungum_x00e1_l" ma:readOnly="false" ma:showField="Title">
      <xsd:complexType>
        <xsd:complexContent>
          <xsd:extension base="dms:MultiChoiceLookup">
            <xsd:sequence>
              <xsd:element name="Value" type="dms:Lookup" maxOccurs="unbounded" minOccurs="0" nillable="true"/>
            </xsd:sequence>
          </xsd:extension>
        </xsd:complexContent>
      </xsd:complexType>
    </xsd:element>
    <xsd:element name="A_x00f0_gangur" ma:index="20" nillable="true" ma:displayName="Aðgangur" ma:description="ATH!! Ekki þarf að merkja Innri endurskoðun og Regluvörslu til að þau sjái skjölin! Regluvarsla og Innri endurskoðun hafa sjálfkrafa aðgang að öllum aðgangsstýrðum skjölum.&#10;&#10;Ef valin er &quot;Innri endurskoðun&quot; í aðgangi - þá er IE eina deildin sem sér skjalið! IE er því eina deildin sem ætti að merkja aðgang með þeirri merkingu." ma:list="{dc0e60f9-9b5b-4db7-8c7d-bb24de6366a9}" ma:internalName="A_x00f0_gang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_x00da_relt_x0020_skjal" ma:index="21" nillable="true" ma:displayName="Úrelt skjal" ma:default="Nei" ma:format="Dropdown" ma:indexed="true" ma:internalName="_x00da_relt_x0020_skjal" ma:readOnly="false">
      <xsd:simpleType>
        <xsd:restriction base="dms:Choice">
          <xsd:enumeration value="Já"/>
          <xsd:enumeration value="Nei"/>
        </xsd:restriction>
      </xsd:simpleType>
    </xsd:element>
    <xsd:element name="Skjalategund" ma:index="22" nillable="true" ma:displayName="Skjalategund" ma:indexed="true" ma:internalName="Skjalategund" ma:readOnly="false">
      <xsd:simpleType>
        <xsd:restriction base="dms:Text">
          <xsd:maxLength value="255"/>
        </xsd:restriction>
      </xsd:simpleType>
    </xsd:element>
    <xsd:element name="rafraentSkjal" ma:index="25" nillable="true" ma:displayName="Rafrænt skjal?" ma:default="0" ma:description="Segir til um hvort skjalið sé rafræn útgáfa." ma:indexed="true" ma:internalName="rafraentSkjal" ma:readOnly="false">
      <xsd:simpleType>
        <xsd:restriction base="dms:Boolean"/>
      </xsd:simpleType>
    </xsd:element>
    <xsd:element name="Approval_Status" ma:index="29" nillable="true" ma:displayName="Approval_Status" ma:format="Dropdown" ma:hidden="true" ma:internalName="Approval_Status" ma:readOnly="false">
      <xsd:simpleType>
        <xsd:restriction base="dms:Choice">
          <xsd:enumeration value="In Progress"/>
          <xsd:enumeration value="Completed"/>
        </xsd:restriction>
      </xsd:simpleType>
    </xsd:element>
    <xsd:element name="ISO" ma:index="30" nillable="true" ma:displayName="ISO" ma:hidden="true" ma:list="{6d34a512-151f-4571-b4cf-dabdc9da73fe}" ma:internalName="ISO" ma:readOnly="false" ma:showField="Title">
      <xsd:complexType>
        <xsd:complexContent>
          <xsd:extension base="dms:MultiChoiceLookup">
            <xsd:sequence>
              <xsd:element name="Value" type="dms:Lookup" maxOccurs="unbounded" minOccurs="0" nillable="true"/>
            </xsd:sequence>
          </xsd:extension>
        </xsd:complexContent>
      </xsd:complexType>
    </xsd:element>
    <xsd:element name="Ritunarh_x00f3_pur" ma:index="31" nillable="true" ma:displayName="Ritunarhópur" ma:hidden="true" ma:list="UserInfo" ma:internalName="Ritunarh_x00f3_pu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N_x00fa_mer_x0020_skjals_x0020__x0028_Innslegi_x00f0__x0029_" ma:index="32" nillable="true" ma:displayName="Númer skjals (Innslegið)" ma:hidden="true" ma:internalName="N_x00fa_mer_x0020_skjals_x0020__x0028_Innslegi_x00f0__x0029_" ma:readOnly="false">
      <xsd:simpleType>
        <xsd:restriction base="dms:Text">
          <xsd:maxLength value="255"/>
        </xsd:restriction>
      </xsd:simpleType>
    </xsd:element>
    <xsd:element name="Eigandi" ma:index="40" nillable="true" ma:displayName="Eigandi" ma:hidden="true" ma:list="UserInfo" ma:SearchPeopleOnly="false" ma:internalName="Eigandi"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 ma:index="41" nillable="true" ma:displayName="_" ma:format="Image" ma:hidden="true" ma:internalName="_"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r_x00e6_kja_x0020__x00ed__x0020__x00fa_tgefi_x00f0__x0020_skjal" ma:index="43" nillable="true" ma:displayName="Krækja í útgefið skjal" ma:format="Hyperlink" ma:hidden="true" ma:internalName="Kr_x00e6_kja_x0020__x00ed__x0020__x00fa_tgefi_x00f0__x0020_skja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Dagsetning_x0020__x00fa_reldingar" ma:index="44" nillable="true" ma:displayName="Dagsetning úreldingar" ma:format="DateOnly" ma:hidden="true" ma:indexed="true" ma:internalName="Dagsetning_x0020__x00fa_reldingar" ma:readOnly="false">
      <xsd:simpleType>
        <xsd:restriction base="dms:DateTime"/>
      </xsd:simpleType>
    </xsd:element>
    <xsd:element name="Hver_x0020__x00fa_relti" ma:index="45" nillable="true" ma:displayName="Hver úrelti" ma:hidden="true" ma:list="UserInfo" ma:internalName="Hver_x0020__x00fa_relti"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afli" ma:index="46" nillable="true" ma:displayName="Kafli" ma:hidden="true" ma:list="{5215008f-ed88-4134-affd-11d1832f2f73}" ma:internalName="Kafli" ma:readOnly="false" ma:showField="Title">
      <xsd:simpleType>
        <xsd:restriction base="dms:Lookup"/>
      </xsd:simpleType>
    </xsd:element>
    <xsd:element name="Ferli" ma:index="47" nillable="true" ma:displayName="Ferli" ma:hidden="true" ma:list="{c301f354-b5c5-4f8e-bbb5-f577581dacd3}" ma:internalName="Ferli" ma:readOnly="false" ma:showField="Title">
      <xsd:simpleType>
        <xsd:restriction base="dms:Lookup"/>
      </xsd:simpleType>
    </xsd:element>
    <xsd:element name="_SP2007_ID" ma:index="48" nillable="true" ma:displayName="_SP2007_ID" ma:hidden="true" ma:internalName="_SP2007_ID" ma:readOnly="false">
      <xsd:simpleType>
        <xsd:restriction base="dms:Text">
          <xsd:maxLength value="255"/>
        </xsd:restriction>
      </xsd:simpleType>
    </xsd:element>
    <xsd:element name="HjaSamthykkjanda" ma:index="49" nillable="true" ma:displayName="Hjá samþykkjanda" ma:default="Nei" ma:format="Dropdown" ma:hidden="true" ma:internalName="HjaSamthykkjanda" ma:readOnly="false">
      <xsd:simpleType>
        <xsd:restriction base="dms:Choice">
          <xsd:enumeration value="Já"/>
          <xsd:enumeration value="Nei"/>
        </xsd:restriction>
      </xsd:simpleType>
    </xsd:element>
    <xsd:element name="_x00cd__x0020_sam_x00fe_ykktarferli" ma:index="52" nillable="true" ma:displayName="Í samþykktarferli" ma:default="Nei" ma:format="Dropdown" ma:hidden="true" ma:internalName="_x00cd__x0020_sam_x00fe_ykktarferli" ma:readOnly="false">
      <xsd:simpleType>
        <xsd:restriction base="dms:Choice">
          <xsd:enumeration value="Já"/>
          <xsd:enumeration value="Nei"/>
        </xsd:restriction>
      </xsd:simpleType>
    </xsd:element>
    <xsd:element name="A_x00f0_gangur_x0020_a_x00f0__x0020_skjali" ma:index="53" nillable="true" ma:displayName="Aðgangur að skjali" ma:default="Allir" ma:description="Ef merkt er við deild/svið hérna munu þeir eingöngu hafa aðgang að þessu skjali" ma:hidden="true" ma:internalName="A_x00f0_gangur_x0020_a_x00f0__x0020_skjali" ma:readOnly="false">
      <xsd:complexType>
        <xsd:complexContent>
          <xsd:extension base="dms:MultiChoice">
            <xsd:sequence>
              <xsd:element name="Value" maxOccurs="unbounded" minOccurs="0" nillable="true">
                <xsd:simpleType>
                  <xsd:restriction base="dms:Choice">
                    <xsd:enumeration value="Allir"/>
                    <xsd:enumeration value="Back Office Corporate actions"/>
                    <xsd:enumeration value="Back Office Data Support"/>
                    <xsd:enumeration value="Back Office Domestic settlements"/>
                    <xsd:enumeration value="Back Office Foreign settlements"/>
                    <xsd:enumeration value="Back Office Funds Accounting"/>
                    <xsd:enumeration value="Fjárhagsdeild"/>
                    <xsd:enumeration value="Laganefnd"/>
                    <xsd:enumeration value="Mannauðsstjórnun"/>
                    <xsd:enumeration value="Millibankamarkaðir"/>
                    <xsd:enumeration value="Ráðgjöf og lausnir"/>
                    <xsd:enumeration value="Skjalagerð"/>
                    <xsd:enumeration value="Skjalagerð og FYR"/>
                    <xsd:enumeration value="Lögfræðideild"/>
                  </xsd:restriction>
                </xsd:simpleType>
              </xsd:element>
            </xsd:sequence>
          </xsd:extension>
        </xsd:complexContent>
      </xsd:complexType>
    </xsd:element>
    <xsd:element name="Sharegate_x0020_comments" ma:index="54" nillable="true" ma:displayName="Sharegate comments" ma:description="This column is to enter comments during sharegate  metadata updates." ma:hidden="true" ma:internalName="Sharegate_x0020_comments" ma:readOnly="false">
      <xsd:simpleType>
        <xsd:restriction base="dms:Note"/>
      </xsd:simpleType>
    </xsd:element>
    <xsd:element name="MediaServiceMetadata" ma:index="55" nillable="true" ma:displayName="MediaServiceMetadata" ma:hidden="true" ma:internalName="MediaServiceMetadata" ma:readOnly="true">
      <xsd:simpleType>
        <xsd:restriction base="dms:Note"/>
      </xsd:simpleType>
    </xsd:element>
    <xsd:element name="MediaServiceFastMetadata" ma:index="56" nillable="true" ma:displayName="MediaServiceFastMetadata" ma:hidden="true" ma:internalName="MediaServiceFastMetadata" ma:readOnly="true">
      <xsd:simpleType>
        <xsd:restriction base="dms:Note"/>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ObjectDetectorVersions" ma:index="58" nillable="true" ma:displayName="MediaServiceObjectDetectorVersions" ma:hidden="true" ma:indexed="true" ma:internalName="MediaServiceObjectDetectorVersions" ma:readOnly="true">
      <xsd:simpleType>
        <xsd:restriction base="dms:Text"/>
      </xsd:simpleType>
    </xsd:element>
    <xsd:element name="MediaServiceDateTaken" ma:index="59" nillable="true" ma:displayName="MediaServiceDateTaken" ma:hidden="true" ma:indexed="true" ma:internalName="MediaServiceDateTaken" ma:readOnly="true">
      <xsd:simpleType>
        <xsd:restriction base="dms:Text"/>
      </xsd:simpleType>
    </xsd:element>
    <xsd:element name="MediaServiceGenerationTime" ma:index="60" nillable="true" ma:displayName="MediaServiceGenerationTime" ma:hidden="true" ma:internalName="MediaServiceGenerationTime" ma:readOnly="true">
      <xsd:simpleType>
        <xsd:restriction base="dms:Text"/>
      </xsd:simpleType>
    </xsd:element>
    <xsd:element name="MediaServiceEventHashCode" ma:index="61" nillable="true" ma:displayName="MediaServiceEventHashCode" ma:hidden="true" ma:internalName="MediaServiceEventHashCode" ma:readOnly="true">
      <xsd:simpleType>
        <xsd:restriction base="dms:Text"/>
      </xsd:simpleType>
    </xsd:element>
    <xsd:element name="MediaLengthInSeconds" ma:index="62" nillable="true" ma:displayName="MediaLengthInSeconds" ma:hidden="true" ma:internalName="MediaLengthInSeconds" ma:readOnly="true">
      <xsd:simpleType>
        <xsd:restriction base="dms:Unknown"/>
      </xsd:simpleType>
    </xsd:element>
    <xsd:element name="ApprovalProcessGHBApproversDetails" ma:index="63" nillable="true" ma:displayName="Approval Process GHB Approves Details" ma:hidden="true" ma:internalName="ApprovalProcessGHBApproversDetails" ma:readOnly="false">
      <xsd:simpleType>
        <xsd:restriction base="dms:Note"/>
      </xsd:simpleType>
    </xsd:element>
    <xsd:element name="SampykktarferliGHB_WorkflowStatus" ma:index="64" nillable="true" ma:displayName="SampykktarferliGHB_WorkflowStatus" ma:format="Dropdown" ma:hidden="true" ma:internalName="SampykktarferliGHB_WorkflowStatus" ma:readOnly="false">
      <xsd:simpleType>
        <xsd:restriction base="dms:Choice">
          <xsd:enumeration value="Villa: ferli stöðvað"/>
          <xsd:enumeration value="Útgáfu hafnað"/>
          <xsd:enumeration value="Villa í Windward Export"/>
          <xsd:enumeration value="Rafrænni útgáfu hafnað"/>
          <xsd:enumeration value="Útgáfa samþykkt"/>
        </xsd:restriction>
      </xsd:simpleType>
    </xsd:element>
    <xsd:element name="ApprovalProcess_Status" ma:index="65" nillable="true" ma:displayName="Samþykktarferli - GHB" ma:hidden="true" ma:internalName="ApprovalProcess_Status">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file>

<file path=customXml/item4.xml><?xml version="1.0" encoding="utf-8"?>
<p:properties xmlns:p="http://schemas.microsoft.com/office/2006/metadata/properties" xmlns:xsi="http://www.w3.org/2001/XMLSchema-instance" xmlns:pc="http://schemas.microsoft.com/office/infopath/2007/PartnerControls">
  <documentManagement>
    <_dlc_ExpireDateSaved xmlns="http://schemas.microsoft.com/sharepoint/v3" xsi:nil="true"/>
    <_dlc_ExpireDate xmlns="http://schemas.microsoft.com/sharepoint/v3">2025-08-23T00:00:00+00:00</_dlc_ExpireDate>
    <Ritandi xmlns="d46ba65e-4940-4f64-bdec-b97fb05ea857">
      <UserInfo>
        <DisplayName>Bjarni Helgason</DisplayName>
        <AccountId>481</AccountId>
        <AccountType/>
      </UserInfo>
    </Ritandi>
    <Hver_x0020__x00fa_relti xmlns="d46ba65e-4940-4f64-bdec-b97fb05ea857">
      <UserInfo>
        <DisplayName/>
        <AccountId xsi:nil="true"/>
        <AccountType/>
      </UserInfo>
    </Hver_x0020__x00fa_relti>
    <Dagsetning_x0020__x00fa_reldingar xmlns="d46ba65e-4940-4f64-bdec-b97fb05ea857" xsi:nil="true"/>
    <_x00cd__x0020_sam_x00fe_ykktarferli xmlns="d46ba65e-4940-4f64-bdec-b97fb05ea857">Nei</_x00cd__x0020_sam_x00fe_ykktarferli>
    <_SP2007_ID xmlns="d46ba65e-4940-4f64-bdec-b97fb05ea857" xsi:nil="true"/>
    <Sharegate_x0020_comments xmlns="d46ba65e-4940-4f64-bdec-b97fb05ea857" xsi:nil="true"/>
    <Yfirflokkur xmlns="d46ba65e-4940-4f64-bdec-b97fb05ea857">
      <Value>19</Value>
      <Value>4</Value>
    </Yfirflokkur>
    <A_x00f0_gangur_x0020_a_x00f0__x0020_skjali xmlns="d46ba65e-4940-4f64-bdec-b97fb05ea857">
      <Value>Allir</Value>
    </A_x00f0_gangur_x0020_a_x00f0__x0020_skjali>
    <Tungum_x00e1_l xmlns="d46ba65e-4940-4f64-bdec-b97fb05ea857">
      <Value>1</Value>
    </Tungum_x00e1_l>
    <_ xmlns="d46ba65e-4940-4f64-bdec-b97fb05ea857">
      <Url>https://isb365.sharepoint.com/sites/QM/Style%20Library/Images/icons/Vinnuleiðbeiningar%20(VL).png</Url>
      <Description>/sites/QM/Style%20Library/Images/icons/Vinnuleiðbeiningar%20(VL).png</Description>
    </_>
    <ISO xmlns="d46ba65e-4940-4f64-bdec-b97fb05ea857" xsi:nil="true"/>
    <Birtingarmynd xmlns="d46ba65e-4940-4f64-bdec-b97fb05ea857">
      <Value>89</Value>
    </Birtingarmynd>
    <Ferli xmlns="d46ba65e-4940-4f64-bdec-b97fb05ea857" xsi:nil="true"/>
    <Skrifa_x00f0_gangur xmlns="d46ba65e-4940-4f64-bdec-b97fb05ea857">
      <UserInfo>
        <DisplayName>Sigrún Hafþórsdóttir</DisplayName>
        <AccountId>193</AccountId>
        <AccountType/>
      </UserInfo>
    </Skrifa_x00f0_gangur>
    <be2228c580c740ad8d1ab575a487c2b7 xmlns="1d73c1e8-e7ee-4c20-bc7b-dd4cccfd9d59">
      <Terms xmlns="http://schemas.microsoft.com/office/infopath/2007/PartnerControls">
        <TermInfo xmlns="http://schemas.microsoft.com/office/infopath/2007/PartnerControls">
          <TermName xmlns="http://schemas.microsoft.com/office/infopath/2007/PartnerControls">Markaðsstjóri (MAR)</TermName>
          <TermId xmlns="http://schemas.microsoft.com/office/infopath/2007/PartnerControls">148d3791-f02d-45ed-8fa5-55cf3fe95bc7</TermId>
        </TermInfo>
        <TermInfo xmlns="http://schemas.microsoft.com/office/infopath/2007/PartnerControls">
          <TermName xmlns="http://schemas.microsoft.com/office/infopath/2007/PartnerControls">Sérfræðingur í gæðamálum, verkefnastjórnun og regluverki fjármálagerninga (FF)</TermName>
          <TermId xmlns="http://schemas.microsoft.com/office/infopath/2007/PartnerControls">739909dc-01fa-4835-bb29-ede5caac131b</TermId>
        </TermInfo>
        <TermInfo xmlns="http://schemas.microsoft.com/office/infopath/2007/PartnerControls">
          <TermName xmlns="http://schemas.microsoft.com/office/infopath/2007/PartnerControls">Vefstjóri (MAR)</TermName>
          <TermId xmlns="http://schemas.microsoft.com/office/infopath/2007/PartnerControls">b0584f2e-b619-4f8d-998f-27bbd1e3e820</TermId>
        </TermInfo>
        <TermInfo xmlns="http://schemas.microsoft.com/office/infopath/2007/PartnerControls">
          <TermName xmlns="http://schemas.microsoft.com/office/infopath/2007/PartnerControls">Verkefnastjóri í Vefteymi (MAR)</TermName>
          <TermId xmlns="http://schemas.microsoft.com/office/infopath/2007/PartnerControls">ba5f70bd-90aa-4a5b-a325-0b0f2d1431e5</TermId>
        </TermInfo>
      </Terms>
    </be2228c580c740ad8d1ab575a487c2b7>
    <rafraentSkjal xmlns="d46ba65e-4940-4f64-bdec-b97fb05ea857">false</rafraentSkjal>
    <HjaSamthykkjanda xmlns="d46ba65e-4940-4f64-bdec-b97fb05ea857">Nei</HjaSamthykkjanda>
    <Undirflokkur xmlns="d46ba65e-4940-4f64-bdec-b97fb05ea857">
      <Value>13</Value>
    </Undirflokkur>
    <_x00da_relt_x0020_skjal xmlns="d46ba65e-4940-4f64-bdec-b97fb05ea857">Nei</_x00da_relt_x0020_skjal>
    <Eigandi xmlns="d46ba65e-4940-4f64-bdec-b97fb05ea857">
      <UserInfo>
        <DisplayName/>
        <AccountId xsi:nil="true"/>
        <AccountType/>
      </UserInfo>
    </Eigandi>
    <Skjalategund xmlns="d46ba65e-4940-4f64-bdec-b97fb05ea857">Vinnuleiðbeiningar </Skjalategund>
    <Kafli xmlns="d46ba65e-4940-4f64-bdec-b97fb05ea857" xsi:nil="true"/>
    <TaxCatchAll xmlns="1d73c1e8-e7ee-4c20-bc7b-dd4cccfd9d59">
      <Value>188</Value>
      <Value>187</Value>
      <Value>37</Value>
      <Value>189</Value>
    </TaxCatchAll>
    <_dlc_DocId xmlns="1d73c1e8-e7ee-4c20-bc7b-dd4cccfd9d59">GHBISB-100-11219</_dlc_DocId>
    <_dlc_DocIdUrl xmlns="1d73c1e8-e7ee-4c20-bc7b-dd4cccfd9d59">
      <Url>https://isb365.sharepoint.com/sites/QM/_layouts/15/DocIdRedir.aspx?ID=GHBISB-100-11219</Url>
      <Description>GHBISB-100-11219</Description>
    </_dlc_DocIdUrl>
    <_x00c1_skrifendur xmlns="d46ba65e-4940-4f64-bdec-b97fb05ea857">
      <UserInfo>
        <DisplayName/>
        <AccountId xsi:nil="true"/>
        <AccountType/>
      </UserInfo>
    </_x00c1_skrifendur>
    <Fj_x00f6_ldi_x0020_m_x00e1_na_x00f0_a_x0020_milli_x0020_endursko_x00f0_unar xmlns="d46ba65e-4940-4f64-bdec-b97fb05ea857">24</Fj_x00f6_ldi_x0020_m_x00e1_na_x00f0_a_x0020_milli_x0020_endursko_x00f0_unar>
    <A_x00f0_gangur xmlns="d46ba65e-4940-4f64-bdec-b97fb05ea857" xsi:nil="true"/>
    <Tengdar_x0020_v_x00f6_rur xmlns="d46ba65e-4940-4f64-bdec-b97fb05ea857" xsi:nil="true"/>
    <N_x00e6_sta_x0020_endursko_x00f0_un_x0020_fer_x0020_fram xmlns="d46ba65e-4940-4f64-bdec-b97fb05ea857">2025-08-23T00:00:00+00:00</N_x00e6_sta_x0020_endursko_x00f0_un_x0020_fer_x0020_fram>
    <_x0028_M_x00e1__x0020_ekki_x0020_sl_x00e1__x0020_inn_x0029__x0020_Skjalsn_x00fa_mer xmlns="d46ba65e-4940-4f64-bdec-b97fb05ea857">VL-11219</_x0028_M_x00e1__x0020_ekki_x0020_sl_x00e1__x0020_inn_x0029__x0020_Skjalsn_x00fa_mer>
    <L_x00fd_sing xmlns="d46ba65e-4940-4f64-bdec-b97fb05ea857" xsi:nil="true"/>
    <Sam_x00fe_ykkjandi xmlns="d46ba65e-4940-4f64-bdec-b97fb05ea857">
      <UserInfo>
        <DisplayName>Brynhildur Rósa Magnúsdóttir</DisplayName>
        <AccountId>483</AccountId>
        <AccountType/>
      </UserInfo>
    </Sam_x00fe_ykkjandi>
    <G_x00e6__x00f0_afulltr_x00fa_i xmlns="d46ba65e-4940-4f64-bdec-b97fb05ea857">
      <UserInfo>
        <DisplayName>i:0#.f|membership|eyglobe@islandsbanki.is</DisplayName>
        <AccountId>374</AccountId>
        <AccountType/>
      </UserInfo>
      <UserInfo>
        <DisplayName>i:0#.f|membership|selmasm@islandsbanki.is</DisplayName>
        <AccountId>2674</AccountId>
        <AccountType/>
      </UserInfo>
    </G_x00e6__x00f0_afulltr_x00fa_i>
    <S_x00fd_nilegt_x0020__x00e1__x0020_ytri_x0020_vef xmlns="d46ba65e-4940-4f64-bdec-b97fb05ea857">Nei</S_x00fd_nilegt_x0020__x00e1__x0020_ytri_x0020_vef>
    <Kr_x00e6_kja_x0020__x00ed__x0020__x00fa_tgefi_x00f0__x0020_skjal xmlns="d46ba65e-4940-4f64-bdec-b97fb05ea857">
      <Url xsi:nil="true"/>
      <Description xsi:nil="true"/>
    </Kr_x00e6_kja_x0020__x00ed__x0020__x00fa_tgefi_x00f0__x0020_skjal>
    <Ritunarh_x00f3_pur xmlns="d46ba65e-4940-4f64-bdec-b97fb05ea857">
      <UserInfo>
        <DisplayName/>
        <AccountId xsi:nil="true"/>
        <AccountType/>
      </UserInfo>
    </Ritunarh_x00f3_pur>
    <N_x00fa_mer_x0020_skjals_x0020__x0028_Innslegi_x00f0__x0029_ xmlns="d46ba65e-4940-4f64-bdec-b97fb05ea857" xsi:nil="true"/>
    <Vefsl_x00f3__x00f0__x0020__x00e1__x0020_tengt_x0020_skjal xmlns="d46ba65e-4940-4f64-bdec-b97fb05ea857">
      <Url>https://isb365.sharepoint.com/sites/QM/_layouts/15/DocIdRedir.aspx?ID=GHBISB-100-9089</Url>
      <Description>ISB_styleguide </Description>
    </Vefsl_x00f3__x00f0__x0020__x00e1__x0020_tengt_x0020_skjal>
    <N_x00fa_mer_x0020_tengdra_x0020_skjala xmlns="d46ba65e-4940-4f64-bdec-b97fb05ea857">VL-9089</N_x00fa_mer_x0020_tengdra_x0020_skjala>
    <Approval_Status xmlns="d46ba65e-4940-4f64-bdec-b97fb05ea857" xsi:nil="true"/>
    <SampykktarferliGHB_WorkflowStatus xmlns="d46ba65e-4940-4f64-bdec-b97fb05ea857" xsi:nil="true"/>
    <ApprovalProcessGHBApproversDetails xmlns="d46ba65e-4940-4f64-bdec-b97fb05ea857" xsi:nil="true"/>
    <ApprovalProcess_Status xmlns="d46ba65e-4940-4f64-bdec-b97fb05ea857" xsi:nil="true"/>
    <_dlc_DocIdPersistId xmlns="1d73c1e8-e7ee-4c20-bc7b-dd4cccfd9d59" xsi:nil="true"/>
    <_x0028_Má_x0020_ekki_x0020_slá_x0020_inn_x0029__x0020_Útgáfudagur xmlns="1d73c1e8-e7ee-4c20-bc7b-dd4cccfd9d59">2023-08-23T00:00:00+00:00</_x0028_Má_x0020_ekki_x0020_slá_x0020_inn_x0029__x0020_Útgáfudagur>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C93C80C-FAE0-42BF-AD2E-D84B23DFA957}">
  <ds:schemaRefs>
    <ds:schemaRef ds:uri="http://schemas.microsoft.com/sharepoint/events"/>
  </ds:schemaRefs>
</ds:datastoreItem>
</file>

<file path=customXml/itemProps2.xml><?xml version="1.0" encoding="utf-8"?>
<ds:datastoreItem xmlns:ds="http://schemas.openxmlformats.org/officeDocument/2006/customXml" ds:itemID="{D501B094-3814-4A8C-89A8-0F51BA24CCD6}">
  <ds:schemaRefs>
    <ds:schemaRef ds:uri="1d73c1e8-e7ee-4c20-bc7b-dd4cccfd9d59"/>
    <ds:schemaRef ds:uri="d46ba65e-4940-4f64-bdec-b97fb05ea8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BBBEBBD-4BBE-4055-BA80-94E21B22F9AF}">
  <ds:schemaRefs>
    <ds:schemaRef ds:uri="http://schemas.microsoft.com/sharepoint/v3/contenttype/forms"/>
  </ds:schemaRefs>
</ds:datastoreItem>
</file>

<file path=customXml/itemProps4.xml><?xml version="1.0" encoding="utf-8"?>
<ds:datastoreItem xmlns:ds="http://schemas.openxmlformats.org/officeDocument/2006/customXml" ds:itemID="{5A5A7EA3-EAF4-4333-9923-E0955FC703A3}">
  <ds:schemaRefs>
    <ds:schemaRef ds:uri="1d73c1e8-e7ee-4c20-bc7b-dd4cccfd9d59"/>
    <ds:schemaRef ds:uri="d46ba65e-4940-4f64-bdec-b97fb05ea85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e5fde84-5a78-4b58-bb77-ac8e3e2e03d0}" enabled="1" method="Standard" siteId="{fb6f17d5-3625-4013-8cd0-13d6ed4ba991}" removed="0"/>
</clbl:labelList>
</file>

<file path=docProps/app.xml><?xml version="1.0" encoding="utf-8"?>
<Properties xmlns="http://schemas.openxmlformats.org/officeDocument/2006/extended-properties" xmlns:vt="http://schemas.openxmlformats.org/officeDocument/2006/docPropsVTypes">
  <Template>Blank</Template>
  <TotalTime>1175</TotalTime>
  <Words>2794</Words>
  <Application>Microsoft Office PowerPoint</Application>
  <PresentationFormat>Widescreen</PresentationFormat>
  <Paragraphs>211</Paragraphs>
  <Slides>27</Slides>
  <Notes>25</Notes>
  <HiddenSlides>0</HiddenSlides>
  <MMClips>0</MMClips>
  <ScaleCrop>false</ScaleCrop>
  <HeadingPairs>
    <vt:vector size="8" baseType="variant">
      <vt:variant>
        <vt:lpstr>Fonts Used</vt:lpstr>
      </vt:variant>
      <vt:variant>
        <vt:i4>4</vt:i4>
      </vt:variant>
      <vt:variant>
        <vt:lpstr>Theme</vt:lpstr>
      </vt:variant>
      <vt:variant>
        <vt:i4>7</vt:i4>
      </vt:variant>
      <vt:variant>
        <vt:lpstr>Embedded OLE Servers</vt:lpstr>
      </vt:variant>
      <vt:variant>
        <vt:i4>1</vt:i4>
      </vt:variant>
      <vt:variant>
        <vt:lpstr>Slide Titles</vt:lpstr>
      </vt:variant>
      <vt:variant>
        <vt:i4>27</vt:i4>
      </vt:variant>
    </vt:vector>
  </HeadingPairs>
  <TitlesOfParts>
    <vt:vector size="39" baseType="lpstr">
      <vt:lpstr>Arial</vt:lpstr>
      <vt:lpstr>Arial Black</vt:lpstr>
      <vt:lpstr>Calibri</vt:lpstr>
      <vt:lpstr>Times New Roman</vt:lpstr>
      <vt:lpstr>Blank</vt:lpstr>
      <vt:lpstr>6_Blank</vt:lpstr>
      <vt:lpstr>1_Blank</vt:lpstr>
      <vt:lpstr>40_Blank</vt:lpstr>
      <vt:lpstr>ISB Title Slides</vt:lpstr>
      <vt:lpstr>ISB Miscellaneous</vt:lpstr>
      <vt:lpstr>ISB Miscellaneous</vt:lpstr>
      <vt:lpstr>think-cell Slide</vt:lpstr>
      <vt:lpstr>Staðan á fasteignamarkaði</vt:lpstr>
      <vt:lpstr>Hvar stöndum við á markaðsferlinum?</vt:lpstr>
      <vt:lpstr>PowerPoint Presentation</vt:lpstr>
      <vt:lpstr>PowerPoint Presentation</vt:lpstr>
      <vt:lpstr>PowerPoint Presentation</vt:lpstr>
      <vt:lpstr>PowerPoint Presentation</vt:lpstr>
      <vt:lpstr>PowerPoint Presentation</vt:lpstr>
      <vt:lpstr>Hvernig er framboðið af eignum í dag?</vt:lpstr>
      <vt:lpstr>PowerPoint Presentation</vt:lpstr>
      <vt:lpstr>PowerPoint Presentation</vt:lpstr>
      <vt:lpstr>PowerPoint Presentation</vt:lpstr>
      <vt:lpstr>Hvernig selst nýtt og gamalt?</vt:lpstr>
      <vt:lpstr>PowerPoint Presentation</vt:lpstr>
      <vt:lpstr>PowerPoint Presentation</vt:lpstr>
      <vt:lpstr>Ójafnvægi í framboð og eftirspurn?</vt:lpstr>
      <vt:lpstr>PowerPoint Presentation</vt:lpstr>
      <vt:lpstr>PowerPoint Presentation</vt:lpstr>
      <vt:lpstr>PowerPoint Presentation</vt:lpstr>
      <vt:lpstr>PowerPoint Presentation</vt:lpstr>
      <vt:lpstr>Hver er staðan á Akureyri</vt:lpstr>
      <vt:lpstr>PowerPoint Presentation</vt:lpstr>
      <vt:lpstr>PowerPoint Presentation</vt:lpstr>
      <vt:lpstr>PowerPoint Presentation</vt:lpstr>
      <vt:lpstr>PowerPoint Presentation</vt:lpstr>
      <vt:lpstr>PowerPoint Presentation</vt:lpstr>
      <vt:lpstr>Hvað þetta þýðir</vt:lpstr>
      <vt:lpstr>Takk fyrir</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Bjarni Helgason</dc:creator>
  <cp:lastModifiedBy>Pálmar Gíslason</cp:lastModifiedBy>
  <cp:revision>9</cp:revision>
  <dcterms:created xsi:type="dcterms:W3CDTF">2021-02-23T10:14:05Z</dcterms:created>
  <dcterms:modified xsi:type="dcterms:W3CDTF">2025-12-08T23:49:04Z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ContentTypeId">
    <vt:lpwstr>0x010100157EFE16F948C44AADD688DF8194EE720500C4B40C545EEE804F9B3CBB9F34EE43B2</vt:lpwstr>
  </property>
  <property fmtid="{D5CDD505-2E9C-101B-9397-08002B2CF9AE}" pid="4" name="_dlc_policyId">
    <vt:lpwstr>0x0101004BC5CB796188B84FBF585F848147E23606001F24E3C3378807419029C34A811202C2|1706369433</vt:lpwstr>
  </property>
  <property fmtid="{D5CDD505-2E9C-101B-9397-08002B2CF9AE}" pid="5" name="ItemRetentionFormula">
    <vt:lpwstr>&lt;formula id="Microsoft.Office.RecordsManagement.PolicyFeatures.Expiration.Formula.BuiltIn"&gt;&lt;number&gt;0&lt;/number&gt;&lt;property&gt;N_x005f_x00e6_sta_x005f_x0020_endursko_x005f_x00f0_un_x005f_x0020_fer_x005f_x0020_fram&lt;/property&gt;&lt;propertyId&gt;b406a399-50f9-4217-96ab-81c61e045d7f&lt;/propertyId&gt;&lt;period&gt;days&lt;/period&gt;&lt;/formula&gt;</vt:lpwstr>
  </property>
  <property fmtid="{D5CDD505-2E9C-101B-9397-08002B2CF9AE}" pid="6" name="_dlc_DocIdItemGuid">
    <vt:lpwstr>4ff6be6b-d253-418f-9cce-81db593e88ab</vt:lpwstr>
  </property>
  <property fmtid="{D5CDD505-2E9C-101B-9397-08002B2CF9AE}" pid="7" name="Hlutverk1">
    <vt:lpwstr>187;#Markaðsstjóri (MAR)|148d3791-f02d-45ed-8fa5-55cf3fe95bc7;#37;#Sérfræðingur í gæðamálum, verkefnastjórnun og regluverki fjármálagerninga (FF)|739909dc-01fa-4835-bb29-ede5caac131b;#188;#Vefstjóri (MAR)|b0584f2e-b619-4f8d-998f-27bbd1e3e820;#189;#Verkefnastjóri í Vefteymi (MAR)|ba5f70bd-90aa-4a5b-a325-0b0f2d1431e5</vt:lpwstr>
  </property>
  <property fmtid="{D5CDD505-2E9C-101B-9397-08002B2CF9AE}" pid="8" name="WorkflowChangePath">
    <vt:lpwstr>596d62ae-43bc-4815-bc39-63cafbd5daee,4;596d62ae-43bc-4815-bc39-63cafbd5daee,4;596d62ae-43bc-4815-bc39-63cafbd5daee,4;458694e0-8981-4991-bf3d-037bc2a75ca0,7;458694e0-8981-4991-bf3d-037bc2a75ca0,7;458694e0-8981-4991-bf3d-037bc2a75ca0,10;458694e0-8981-4991-bf3d-037bc2a75ca0,10;</vt:lpwstr>
  </property>
  <property fmtid="{D5CDD505-2E9C-101B-9397-08002B2CF9AE}" pid="9" name="Eigandi skjals">
    <vt:lpwstr/>
  </property>
  <property fmtid="{D5CDD505-2E9C-101B-9397-08002B2CF9AE}" pid="10" name="Tegund skjals">
    <vt:lpwstr/>
  </property>
  <property fmtid="{D5CDD505-2E9C-101B-9397-08002B2CF9AE}" pid="11" name="Tegund meginferlis">
    <vt:lpwstr/>
  </property>
  <property fmtid="{D5CDD505-2E9C-101B-9397-08002B2CF9AE}" pid="12" name="DLCPolicyLabelLock">
    <vt:lpwstr/>
  </property>
  <property fmtid="{D5CDD505-2E9C-101B-9397-08002B2CF9AE}" pid="13" name="DLCPolicyLabelClientValue">
    <vt:lpwstr/>
  </property>
  <property fmtid="{D5CDD505-2E9C-101B-9397-08002B2CF9AE}" pid="14" name="displayinislind">
    <vt:bool>false</vt:bool>
  </property>
  <property fmtid="{D5CDD505-2E9C-101B-9397-08002B2CF9AE}" pid="15" name="Tengingar við kerfi">
    <vt:lpwstr/>
  </property>
  <property fmtid="{D5CDD505-2E9C-101B-9397-08002B2CF9AE}" pid="16" name="Í eigu markaðsdeildar">
    <vt:bool>false</vt:bool>
  </property>
  <property fmtid="{D5CDD505-2E9C-101B-9397-08002B2CF9AE}" pid="17" name="Tengingar við ferli">
    <vt:lpwstr/>
  </property>
  <property fmtid="{D5CDD505-2E9C-101B-9397-08002B2CF9AE}" pid="18" name="c684a577b9334c548d4ced82c102e527">
    <vt:lpwstr/>
  </property>
  <property fmtid="{D5CDD505-2E9C-101B-9397-08002B2CF9AE}" pid="19" name="ghbHlutverk">
    <vt:lpwstr/>
  </property>
</Properties>
</file>